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505046"/>
    <a:srgbClr val="E84F25"/>
    <a:srgbClr val="0061A0"/>
    <a:srgbClr val="FBBA14"/>
    <a:srgbClr val="FEE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>
        <p:scale>
          <a:sx n="137" d="100"/>
          <a:sy n="137" d="100"/>
        </p:scale>
        <p:origin x="-828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A96DC4-296E-4EDA-8F4E-378A1F73043B}" type="datetimeFigureOut">
              <a:rPr lang="hu-HU"/>
              <a:pPr>
                <a:defRPr/>
              </a:pPr>
              <a:t>2018.08.17.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E336D1-0D70-4CBE-B6C4-88D29D6614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654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669944-0D69-4129-ABC8-4046EBE0255C}" type="datetimeFigureOut">
              <a:rPr lang="hu-HU"/>
              <a:pPr>
                <a:defRPr/>
              </a:pPr>
              <a:t>2018.08.17.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F15A3F-D3F9-45E4-B916-BE8B39926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3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 bwMode="auto">
          <a:xfrm>
            <a:off x="-5214" y="4945711"/>
            <a:ext cx="9155113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29804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7"/>
          <p:cNvSpPr/>
          <p:nvPr userDrawn="1"/>
        </p:nvSpPr>
        <p:spPr bwMode="auto">
          <a:xfrm>
            <a:off x="685" y="4890140"/>
            <a:ext cx="9151303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3000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Szöveg helye 9"/>
          <p:cNvSpPr>
            <a:spLocks noGrp="1"/>
          </p:cNvSpPr>
          <p:nvPr userDrawn="1">
            <p:ph type="body" sz="quarter" idx="10"/>
          </p:nvPr>
        </p:nvSpPr>
        <p:spPr>
          <a:xfrm>
            <a:off x="990829" y="3893578"/>
            <a:ext cx="7163026" cy="626919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60389" y="761022"/>
            <a:ext cx="8035734" cy="2711534"/>
          </a:xfrm>
        </p:spPr>
        <p:txBody>
          <a:bodyPr>
            <a:normAutofit/>
          </a:bodyPr>
          <a:lstStyle>
            <a:lvl1pPr algn="ctr">
              <a:defRPr sz="4000" b="0" i="0" kern="1500" cap="small" spc="100" normalizeH="0" baseline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noProof="0" dirty="0" smtClean="0"/>
              <a:t>Mintacím szerkesztése</a:t>
            </a:r>
            <a:endParaRPr lang="de-DE" noProof="0" dirty="0"/>
          </a:p>
        </p:txBody>
      </p:sp>
      <p:pic>
        <p:nvPicPr>
          <p:cNvPr id="3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29" y="5331533"/>
            <a:ext cx="29032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5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1330" y="87087"/>
            <a:ext cx="8888275" cy="817788"/>
          </a:xfrm>
          <a:prstGeom prst="rect">
            <a:avLst/>
          </a:prstGeom>
          <a:noFill/>
          <a:effectLst/>
        </p:spPr>
        <p:txBody>
          <a:bodyPr rtlCol="0">
            <a:normAutofit/>
          </a:bodyPr>
          <a:lstStyle>
            <a:lvl1pPr>
              <a:defRPr/>
            </a:lvl1pPr>
          </a:lstStyle>
          <a:p>
            <a:r>
              <a:rPr lang="hu-HU" dirty="0" smtClean="0"/>
              <a:t>Agenda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8888274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9282-9941-44A1-8BC9-1420618956AC}" type="datetime1">
              <a:rPr lang="en-US" smtClean="0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DE81-9CCD-472D-9C13-D3DB2C3A7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449405"/>
            <a:ext cx="6129866" cy="365125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Előadó neve (Beszúrás / Élőfej és élőláb)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9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ál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CA491-1430-43B8-AEB3-161B2BDB3177}" type="datetime1">
              <a:rPr lang="en-US" smtClean="0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8888274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 és kép (2 hasá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C9021-7605-4D99-84F0-21306ADD4850}" type="datetime1">
              <a:rPr lang="en-US" smtClean="0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4450669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3"/>
          </p:nvPr>
        </p:nvSpPr>
        <p:spPr>
          <a:xfrm>
            <a:off x="4572000" y="904874"/>
            <a:ext cx="4437063" cy="5398541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20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705A-7743-486A-912D-F7E65689A8FE}" type="datetime1">
              <a:rPr lang="en-US" smtClean="0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7" name="Kép helye 6"/>
          <p:cNvSpPr>
            <a:spLocks noGrp="1"/>
          </p:cNvSpPr>
          <p:nvPr>
            <p:ph type="pic" sz="quarter" idx="13"/>
          </p:nvPr>
        </p:nvSpPr>
        <p:spPr>
          <a:xfrm>
            <a:off x="120650" y="904875"/>
            <a:ext cx="8888413" cy="48517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4"/>
          </p:nvPr>
        </p:nvSpPr>
        <p:spPr>
          <a:xfrm>
            <a:off x="120649" y="5816755"/>
            <a:ext cx="8888413" cy="51914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5pPr marL="1828800" indent="0">
              <a:buNone/>
              <a:defRPr/>
            </a:lvl5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647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 bwMode="auto">
          <a:xfrm>
            <a:off x="-5214" y="4945711"/>
            <a:ext cx="9155113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29804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7"/>
          <p:cNvSpPr/>
          <p:nvPr userDrawn="1"/>
        </p:nvSpPr>
        <p:spPr bwMode="auto">
          <a:xfrm>
            <a:off x="685" y="4890140"/>
            <a:ext cx="9151303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3000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60389" y="1451247"/>
            <a:ext cx="8035734" cy="2711534"/>
          </a:xfrm>
        </p:spPr>
        <p:txBody>
          <a:bodyPr>
            <a:normAutofit/>
          </a:bodyPr>
          <a:lstStyle>
            <a:lvl1pPr algn="ctr">
              <a:defRPr sz="4000" b="0" i="0" kern="1500" cap="small" spc="100" normalizeH="0" baseline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noProof="0" dirty="0" smtClean="0"/>
              <a:t>Köszönöm a Figyelmet!</a:t>
            </a:r>
            <a:endParaRPr lang="de-DE" noProof="0" dirty="0"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62" y="5310432"/>
            <a:ext cx="3193548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82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5" y="6349806"/>
            <a:ext cx="972000" cy="360000"/>
          </a:xfrm>
          <a:prstGeom prst="rect">
            <a:avLst/>
          </a:prstGeom>
        </p:spPr>
      </p:pic>
      <p:sp>
        <p:nvSpPr>
          <p:cNvPr id="1033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120650" y="87313"/>
            <a:ext cx="8888413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4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120650" y="904875"/>
            <a:ext cx="8888413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  <a:endParaRPr lang="en-US" altLang="hu-HU" dirty="0" smtClean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344304" y="6444280"/>
            <a:ext cx="1163637" cy="37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0" i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AD3A6F-C7FF-42C8-9BCA-58E3D2D82F06}" type="datetime1">
              <a:rPr lang="en-US" smtClean="0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79380" y="6439154"/>
            <a:ext cx="454553" cy="37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0" i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449405"/>
            <a:ext cx="6129866" cy="365125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Előadó neve (Beszúrás / Élőfej és élőláb)</a:t>
            </a:r>
            <a:endParaRPr lang="en-US" dirty="0"/>
          </a:p>
        </p:txBody>
      </p:sp>
      <p:sp>
        <p:nvSpPr>
          <p:cNvPr id="14" name="Téglalap 13"/>
          <p:cNvSpPr/>
          <p:nvPr userDrawn="1"/>
        </p:nvSpPr>
        <p:spPr bwMode="auto">
          <a:xfrm>
            <a:off x="4774709" y="84906"/>
            <a:ext cx="4378006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0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Téglalap 14"/>
          <p:cNvSpPr/>
          <p:nvPr userDrawn="1"/>
        </p:nvSpPr>
        <p:spPr bwMode="auto">
          <a:xfrm>
            <a:off x="4773715" y="30374"/>
            <a:ext cx="4376184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5" r:id="rId4"/>
    <p:sldLayoutId id="2147483676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2400" b="0" kern="1200" cap="none" baseline="0">
          <a:ln w="3175" cmpd="sng">
            <a:noFill/>
          </a:ln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CC0033"/>
        </a:buClr>
        <a:buSzPct val="145000"/>
        <a:buFont typeface="Corbel" panose="020B0503020204020204" pitchFamily="34" charset="0"/>
        <a:buChar char="›"/>
        <a:defRPr sz="20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6"/>
        </a:buClr>
        <a:buSzPct val="12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996743" y="1306500"/>
            <a:ext cx="7163026" cy="626919"/>
          </a:xfrm>
        </p:spPr>
        <p:txBody>
          <a:bodyPr/>
          <a:lstStyle/>
          <a:p>
            <a:pPr marL="0" lvl="0" indent="0">
              <a:buNone/>
            </a:pPr>
            <a:r>
              <a:rPr lang="hu-HU" sz="3600" b="1" kern="0" dirty="0" smtClean="0"/>
              <a:t>Cím</a:t>
            </a:r>
            <a:endParaRPr lang="de-DE" b="1" kern="0" dirty="0"/>
          </a:p>
        </p:txBody>
      </p:sp>
    </p:spTree>
    <p:extLst>
      <p:ext uri="{BB962C8B-B14F-4D97-AF65-F5344CB8AC3E}">
        <p14:creationId xmlns:p14="http://schemas.microsoft.com/office/powerpoint/2010/main" val="391506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59282-9941-44A1-8BC9-1420618956AC}" type="datetime1">
              <a:rPr lang="en-US" smtClean="0"/>
              <a:pPr>
                <a:defRPr/>
              </a:pPr>
              <a:t>8/17/2018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0DE81-9CCD-472D-9C13-D3DB2C3A70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1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hu-HU" b="1" kern="0" cap="none" spc="0" dirty="0" smtClean="0">
                <a:ln>
                  <a:noFill/>
                </a:ln>
              </a:rPr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617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effectLst/>
      </a:spPr>
      <a:bodyPr vert="horz" lIns="91440" tIns="45720" rIns="91440" bIns="45720" rtlCol="0" anchor="ctr">
        <a:noAutofit/>
      </a:bodyPr>
      <a:lstStyle>
        <a:defPPr>
          <a:defRPr sz="36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0</TotalTime>
  <Words>16</Words>
  <Application>Microsoft Office PowerPoint</Application>
  <PresentationFormat>Diavetítés a képernyőre (4:3 oldalarány)</PresentationFormat>
  <Paragraphs>5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Parallaxis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András</dc:creator>
  <cp:lastModifiedBy>Novak, Dora (G/GE-7, extern)</cp:lastModifiedBy>
  <cp:revision>68</cp:revision>
  <dcterms:created xsi:type="dcterms:W3CDTF">2014-03-10T10:20:12Z</dcterms:created>
  <dcterms:modified xsi:type="dcterms:W3CDTF">2018-08-17T09:01:08Z</dcterms:modified>
</cp:coreProperties>
</file>