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8" r:id="rId1"/>
  </p:sldMasterIdLst>
  <p:notesMasterIdLst>
    <p:notesMasterId r:id="rId5"/>
  </p:notesMasterIdLst>
  <p:handoutMasterIdLst>
    <p:handoutMasterId r:id="rId6"/>
  </p:handoutMasterIdLst>
  <p:sldIdLst>
    <p:sldId id="261" r:id="rId2"/>
    <p:sldId id="262" r:id="rId3"/>
    <p:sldId id="263" r:id="rId4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3"/>
    <a:srgbClr val="505046"/>
    <a:srgbClr val="E84F25"/>
    <a:srgbClr val="0061A0"/>
    <a:srgbClr val="FBBA14"/>
    <a:srgbClr val="FEED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 autoAdjust="0"/>
  </p:normalViewPr>
  <p:slideViewPr>
    <p:cSldViewPr snapToGrid="0">
      <p:cViewPr varScale="1">
        <p:scale>
          <a:sx n="128" d="100"/>
          <a:sy n="128" d="100"/>
        </p:scale>
        <p:origin x="109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5A96DC4-296E-4EDA-8F4E-378A1F73043B}" type="datetimeFigureOut">
              <a:rPr lang="hu-HU"/>
              <a:pPr>
                <a:defRPr/>
              </a:pPr>
              <a:t>2017. 12. 06.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2E336D1-0D70-4CBE-B6C4-88D29D6614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6540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D669944-0D69-4129-ABC8-4046EBE0255C}" type="datetimeFigureOut">
              <a:rPr lang="hu-HU"/>
              <a:pPr>
                <a:defRPr/>
              </a:pPr>
              <a:t>2017. 12. 06.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2F15A3F-D3F9-45E4-B916-BE8B3992690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334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 bwMode="auto">
          <a:xfrm>
            <a:off x="-5214" y="4945711"/>
            <a:ext cx="9155113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29804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Téglalap 7"/>
          <p:cNvSpPr/>
          <p:nvPr userDrawn="1"/>
        </p:nvSpPr>
        <p:spPr bwMode="auto">
          <a:xfrm>
            <a:off x="685" y="4890140"/>
            <a:ext cx="9151303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3000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0" name="Szöveg helye 9"/>
          <p:cNvSpPr>
            <a:spLocks noGrp="1"/>
          </p:cNvSpPr>
          <p:nvPr userDrawn="1">
            <p:ph type="body" sz="quarter" idx="10"/>
          </p:nvPr>
        </p:nvSpPr>
        <p:spPr>
          <a:xfrm>
            <a:off x="990829" y="3893578"/>
            <a:ext cx="7163026" cy="626919"/>
          </a:xfrm>
        </p:spPr>
        <p:txBody>
          <a:bodyPr anchor="ctr">
            <a:noAutofit/>
          </a:bodyPr>
          <a:lstStyle>
            <a:lvl1pPr algn="ctr">
              <a:spcBef>
                <a:spcPts val="0"/>
              </a:spcBef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2" name="Title 1"/>
          <p:cNvSpPr>
            <a:spLocks noGrp="1"/>
          </p:cNvSpPr>
          <p:nvPr userDrawn="1">
            <p:ph type="ctrTitle"/>
          </p:nvPr>
        </p:nvSpPr>
        <p:spPr>
          <a:xfrm>
            <a:off x="560389" y="761022"/>
            <a:ext cx="8035734" cy="2711534"/>
          </a:xfrm>
        </p:spPr>
        <p:txBody>
          <a:bodyPr>
            <a:normAutofit/>
          </a:bodyPr>
          <a:lstStyle>
            <a:lvl1pPr algn="ctr">
              <a:defRPr sz="4000" b="0" i="0" kern="1500" cap="small" spc="100" normalizeH="0" baseline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noProof="0" dirty="0" smtClean="0"/>
              <a:t>Mintacím szerkesztése</a:t>
            </a:r>
            <a:endParaRPr lang="de-DE" noProof="0" dirty="0"/>
          </a:p>
        </p:txBody>
      </p:sp>
      <p:pic>
        <p:nvPicPr>
          <p:cNvPr id="3" name="Kép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729" y="5331533"/>
            <a:ext cx="2903226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356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21330" y="87087"/>
            <a:ext cx="8888275" cy="817788"/>
          </a:xfrm>
          <a:prstGeom prst="rect">
            <a:avLst/>
          </a:prstGeom>
          <a:noFill/>
          <a:effectLst/>
        </p:spPr>
        <p:txBody>
          <a:bodyPr rtlCol="0">
            <a:normAutofit/>
          </a:bodyPr>
          <a:lstStyle>
            <a:lvl1pPr>
              <a:defRPr/>
            </a:lvl1pPr>
          </a:lstStyle>
          <a:p>
            <a:r>
              <a:rPr lang="hu-HU" dirty="0" smtClean="0"/>
              <a:t>Agenda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8888274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59282-9941-44A1-8BC9-1420618956AC}" type="datetime1">
              <a:rPr lang="en-US" smtClean="0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0DE81-9CCD-472D-9C13-D3DB2C3A70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449405"/>
            <a:ext cx="6129866" cy="365125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Előadó neve (Beszúrás / Élőfej és élőláb)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94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ál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50CA491-1430-43B8-AEB3-161B2BDB3177}" type="datetime1">
              <a:rPr lang="en-US" smtClean="0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8888274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2703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rtalom és kép (2 hasá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Mintacím szerkesztése</a:t>
            </a:r>
            <a:endParaRPr lang="de-DE" dirty="0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8C9021-7605-4D99-84F0-21306ADD4850}" type="datetime1">
              <a:rPr lang="en-US" smtClean="0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331" y="904875"/>
            <a:ext cx="4450669" cy="5398541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en-US" dirty="0"/>
          </a:p>
        </p:txBody>
      </p:sp>
      <p:sp>
        <p:nvSpPr>
          <p:cNvPr id="8" name="Kép helye 7"/>
          <p:cNvSpPr>
            <a:spLocks noGrp="1"/>
          </p:cNvSpPr>
          <p:nvPr>
            <p:ph type="pic" sz="quarter" idx="13"/>
          </p:nvPr>
        </p:nvSpPr>
        <p:spPr>
          <a:xfrm>
            <a:off x="4572000" y="904874"/>
            <a:ext cx="4437063" cy="5398541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6202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B9705A-7743-486A-912D-F7E65689A8FE}" type="datetime1">
              <a:rPr lang="en-US" smtClean="0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/>
          </a:p>
        </p:txBody>
      </p:sp>
      <p:sp>
        <p:nvSpPr>
          <p:cNvPr id="7" name="Kép helye 6"/>
          <p:cNvSpPr>
            <a:spLocks noGrp="1"/>
          </p:cNvSpPr>
          <p:nvPr>
            <p:ph type="pic" sz="quarter" idx="13"/>
          </p:nvPr>
        </p:nvSpPr>
        <p:spPr>
          <a:xfrm>
            <a:off x="120650" y="904875"/>
            <a:ext cx="8888413" cy="4851740"/>
          </a:xfrm>
        </p:spPr>
        <p:txBody>
          <a:bodyPr/>
          <a:lstStyle/>
          <a:p>
            <a:endParaRPr lang="hu-HU"/>
          </a:p>
        </p:txBody>
      </p:sp>
      <p:sp>
        <p:nvSpPr>
          <p:cNvPr id="9" name="Szöveg helye 8"/>
          <p:cNvSpPr>
            <a:spLocks noGrp="1"/>
          </p:cNvSpPr>
          <p:nvPr>
            <p:ph type="body" sz="quarter" idx="14"/>
          </p:nvPr>
        </p:nvSpPr>
        <p:spPr>
          <a:xfrm>
            <a:off x="120649" y="5816755"/>
            <a:ext cx="8888413" cy="519143"/>
          </a:xfrm>
        </p:spPr>
        <p:txBody>
          <a:bodyPr anchor="ctr"/>
          <a:lstStyle>
            <a:lvl1pPr marL="0" indent="0" algn="ctr">
              <a:buNone/>
              <a:defRPr sz="1600"/>
            </a:lvl1pPr>
            <a:lvl5pPr marL="1828800" indent="0">
              <a:buNone/>
              <a:defRPr/>
            </a:lvl5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36478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áró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 userDrawn="1"/>
        </p:nvSpPr>
        <p:spPr bwMode="auto">
          <a:xfrm>
            <a:off x="-5214" y="4945711"/>
            <a:ext cx="9155113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29804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8" name="Téglalap 7"/>
          <p:cNvSpPr/>
          <p:nvPr userDrawn="1"/>
        </p:nvSpPr>
        <p:spPr bwMode="auto">
          <a:xfrm>
            <a:off x="685" y="4890140"/>
            <a:ext cx="9151303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3000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9" name="Title 1"/>
          <p:cNvSpPr>
            <a:spLocks noGrp="1"/>
          </p:cNvSpPr>
          <p:nvPr>
            <p:ph type="ctrTitle" hasCustomPrompt="1"/>
          </p:nvPr>
        </p:nvSpPr>
        <p:spPr>
          <a:xfrm>
            <a:off x="560389" y="1451247"/>
            <a:ext cx="8035734" cy="2711534"/>
          </a:xfrm>
        </p:spPr>
        <p:txBody>
          <a:bodyPr>
            <a:normAutofit/>
          </a:bodyPr>
          <a:lstStyle>
            <a:lvl1pPr algn="ctr">
              <a:defRPr sz="4000" b="0" i="0" kern="1500" cap="small" spc="100" normalizeH="0" baseline="0"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hu-HU" noProof="0" dirty="0" smtClean="0"/>
              <a:t>Köszönöm a Figyelmet!</a:t>
            </a:r>
            <a:endParaRPr lang="de-DE" noProof="0" dirty="0"/>
          </a:p>
        </p:txBody>
      </p:sp>
      <p:pic>
        <p:nvPicPr>
          <p:cNvPr id="2" name="Kép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9562" y="5310432"/>
            <a:ext cx="3193548" cy="11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782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ép 1"/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395" y="6349806"/>
            <a:ext cx="972000" cy="360000"/>
          </a:xfrm>
          <a:prstGeom prst="rect">
            <a:avLst/>
          </a:prstGeom>
        </p:spPr>
      </p:pic>
      <p:sp>
        <p:nvSpPr>
          <p:cNvPr id="1033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120650" y="87313"/>
            <a:ext cx="8888413" cy="81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34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120650" y="904875"/>
            <a:ext cx="8888413" cy="539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dirty="0" smtClean="0"/>
              <a:t>Mintaszöveg szerkesztése</a:t>
            </a:r>
          </a:p>
          <a:p>
            <a:pPr lvl="1"/>
            <a:r>
              <a:rPr lang="hu-HU" altLang="hu-HU" dirty="0" smtClean="0"/>
              <a:t>Második szint</a:t>
            </a:r>
          </a:p>
          <a:p>
            <a:pPr lvl="2"/>
            <a:r>
              <a:rPr lang="hu-HU" altLang="hu-HU" dirty="0" smtClean="0"/>
              <a:t>Harmadik szint</a:t>
            </a:r>
          </a:p>
          <a:p>
            <a:pPr lvl="3"/>
            <a:r>
              <a:rPr lang="hu-HU" altLang="hu-HU" dirty="0" smtClean="0"/>
              <a:t>Negyedik szint</a:t>
            </a:r>
          </a:p>
          <a:p>
            <a:pPr lvl="4"/>
            <a:r>
              <a:rPr lang="hu-HU" altLang="hu-HU" dirty="0" smtClean="0"/>
              <a:t>Ötödik szint</a:t>
            </a:r>
            <a:endParaRPr lang="en-US" altLang="hu-HU" dirty="0" smtClean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2"/>
          </p:nvPr>
        </p:nvSpPr>
        <p:spPr>
          <a:xfrm>
            <a:off x="7344304" y="6444280"/>
            <a:ext cx="1163637" cy="37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b="0" i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AAD3A6F-C7FF-42C8-9BCA-58E3D2D82F06}" type="datetime1">
              <a:rPr lang="en-US" smtClean="0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 userDrawn="1">
            <p:ph type="sldNum" sz="quarter" idx="4"/>
          </p:nvPr>
        </p:nvSpPr>
        <p:spPr>
          <a:xfrm>
            <a:off x="8579380" y="6439154"/>
            <a:ext cx="454553" cy="3753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00" b="0" i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F7D43BE-E54A-46B8-8D50-D1D71CC93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5267" y="6449405"/>
            <a:ext cx="6129866" cy="365125"/>
          </a:xfrm>
          <a:prstGeom prst="rect">
            <a:avLst/>
          </a:prstGeom>
        </p:spPr>
        <p:txBody>
          <a:bodyPr anchor="ctr"/>
          <a:lstStyle>
            <a:lvl1pPr algn="ctr">
              <a:defRPr sz="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Előadó neve (Beszúrás / Élőfej és élőláb)</a:t>
            </a:r>
            <a:endParaRPr lang="en-US" dirty="0"/>
          </a:p>
        </p:txBody>
      </p:sp>
      <p:sp>
        <p:nvSpPr>
          <p:cNvPr id="14" name="Téglalap 13"/>
          <p:cNvSpPr/>
          <p:nvPr userDrawn="1"/>
        </p:nvSpPr>
        <p:spPr bwMode="auto">
          <a:xfrm>
            <a:off x="4774709" y="84906"/>
            <a:ext cx="4378006" cy="54000"/>
          </a:xfrm>
          <a:prstGeom prst="rect">
            <a:avLst/>
          </a:prstGeom>
          <a:gradFill flip="none" rotWithShape="1">
            <a:gsLst>
              <a:gs pos="65000">
                <a:srgbClr val="CC0033"/>
              </a:gs>
              <a:gs pos="0">
                <a:srgbClr val="CC0033">
                  <a:alpha val="0"/>
                </a:srgbClr>
              </a:gs>
              <a:gs pos="100000">
                <a:srgbClr val="CC00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  <p:sp>
        <p:nvSpPr>
          <p:cNvPr id="15" name="Téglalap 14"/>
          <p:cNvSpPr/>
          <p:nvPr userDrawn="1"/>
        </p:nvSpPr>
        <p:spPr bwMode="auto">
          <a:xfrm>
            <a:off x="4773715" y="30374"/>
            <a:ext cx="4376184" cy="36000"/>
          </a:xfrm>
          <a:prstGeom prst="rect">
            <a:avLst/>
          </a:prstGeom>
          <a:gradFill flip="none" rotWithShape="1">
            <a:gsLst>
              <a:gs pos="65000">
                <a:srgbClr val="505046"/>
              </a:gs>
              <a:gs pos="0">
                <a:srgbClr val="505046">
                  <a:alpha val="0"/>
                </a:srgbClr>
              </a:gs>
              <a:gs pos="100000">
                <a:srgbClr val="50504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4" r:id="rId3"/>
    <p:sldLayoutId id="2147483675" r:id="rId4"/>
    <p:sldLayoutId id="2147483676" r:id="rId5"/>
    <p:sldLayoutId id="2147483678" r:id="rId6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fontAlgn="base">
        <a:spcBef>
          <a:spcPct val="0"/>
        </a:spcBef>
        <a:spcAft>
          <a:spcPct val="0"/>
        </a:spcAft>
        <a:defRPr sz="2400" b="0" kern="1200" cap="none" baseline="0">
          <a:ln w="3175" cmpd="sng">
            <a:noFill/>
          </a:ln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fontAlgn="base">
        <a:spcBef>
          <a:spcPct val="20000"/>
        </a:spcBef>
        <a:spcAft>
          <a:spcPts val="600"/>
        </a:spcAft>
        <a:buClr>
          <a:srgbClr val="CC0033"/>
        </a:buClr>
        <a:buSzPct val="145000"/>
        <a:buFont typeface="Corbel" panose="020B0503020204020204" pitchFamily="34" charset="0"/>
        <a:buChar char="›"/>
        <a:defRPr sz="20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1pPr>
      <a:lvl2pPr marL="742950" indent="-285750" algn="l" defTabSz="457200" rtl="0" fontAlgn="base">
        <a:spcBef>
          <a:spcPct val="20000"/>
        </a:spcBef>
        <a:spcAft>
          <a:spcPts val="600"/>
        </a:spcAft>
        <a:buClr>
          <a:schemeClr val="accent6"/>
        </a:buClr>
        <a:buSzPct val="125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2pPr>
      <a:lvl3pPr marL="1200150" indent="-2857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3pPr>
      <a:lvl4pPr marL="1543050" indent="-1714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4pPr>
      <a:lvl5pPr marL="2000250" indent="-171450" algn="l" defTabSz="457200" rtl="0" fontAlgn="base">
        <a:spcBef>
          <a:spcPct val="20000"/>
        </a:spcBef>
        <a:spcAft>
          <a:spcPts val="600"/>
        </a:spcAft>
        <a:buClr>
          <a:schemeClr val="accent4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2"/>
          </a:solidFill>
          <a:latin typeface="Arial Unicode MS" panose="020B0604020202020204" pitchFamily="34" charset="-128"/>
          <a:ea typeface="Arial Unicode MS" panose="020B0604020202020204" pitchFamily="34" charset="-128"/>
          <a:cs typeface="Arial Unicode MS" panose="020B060402020202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sz="quarter" idx="10"/>
          </p:nvPr>
        </p:nvSpPr>
        <p:spPr>
          <a:xfrm>
            <a:off x="996743" y="1306500"/>
            <a:ext cx="7163026" cy="626919"/>
          </a:xfrm>
        </p:spPr>
        <p:txBody>
          <a:bodyPr/>
          <a:lstStyle/>
          <a:p>
            <a:pPr marL="0" lvl="0" indent="0">
              <a:buNone/>
            </a:pPr>
            <a:r>
              <a:rPr lang="hu-HU" sz="3600" b="1" kern="0" dirty="0" smtClean="0"/>
              <a:t>Titel</a:t>
            </a:r>
            <a:endParaRPr lang="de-DE" b="1" kern="0" dirty="0"/>
          </a:p>
        </p:txBody>
      </p:sp>
      <p:sp>
        <p:nvSpPr>
          <p:cNvPr id="3" name="Cím 2"/>
          <p:cNvSpPr>
            <a:spLocks noGrp="1"/>
          </p:cNvSpPr>
          <p:nvPr>
            <p:ph type="ctrTitle"/>
          </p:nvPr>
        </p:nvSpPr>
        <p:spPr>
          <a:xfrm>
            <a:off x="560389" y="761022"/>
            <a:ext cx="8035734" cy="1421069"/>
          </a:xfrm>
        </p:spPr>
        <p:txBody>
          <a:bodyPr/>
          <a:lstStyle/>
          <a:p>
            <a:r>
              <a:rPr lang="de-DE" b="1" dirty="0">
                <a:latin typeface="Audi Type Extended" pitchFamily="34" charset="-18"/>
              </a:rPr>
              <a:t/>
            </a:r>
            <a:br>
              <a:rPr lang="de-DE" b="1" dirty="0">
                <a:latin typeface="Audi Type Extended" pitchFamily="34" charset="-18"/>
              </a:rPr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15062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59282-9941-44A1-8BC9-1420618956AC}" type="datetime1">
              <a:rPr lang="en-US" smtClean="0"/>
              <a:pPr>
                <a:defRPr/>
              </a:pPr>
              <a:t>12/6/2017</a:t>
            </a:fld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0DE81-9CCD-472D-9C13-D3DB2C3A70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hu-HU" smtClean="0"/>
              <a:t>Előadó neve (Beszúrás / Élőfej és élőláb)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15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de-DE" b="1" kern="0" cap="none" spc="0" dirty="0">
                <a:ln>
                  <a:noFill/>
                </a:ln>
              </a:rPr>
              <a:t>Danke für die Aufmerksamkeit</a:t>
            </a:r>
            <a:r>
              <a:rPr lang="de-DE" b="1" kern="0" cap="none" spc="0" dirty="0" smtClean="0">
                <a:ln>
                  <a:noFill/>
                </a:ln>
              </a:rPr>
              <a:t>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661771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is">
  <a:themeElements>
    <a:clrScheme name="Szürkeárnyalatos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i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  <a:effectLst/>
      </a:spPr>
      <a:bodyPr vert="horz" lIns="91440" tIns="45720" rIns="91440" bIns="45720" rtlCol="0" anchor="ctr">
        <a:noAutofit/>
      </a:bodyPr>
      <a:lstStyle>
        <a:defPPr>
          <a:defRPr sz="3600" noProof="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33</TotalTime>
  <Words>17</Words>
  <Application>Microsoft Office PowerPoint</Application>
  <PresentationFormat>Diavetítés a képernyőre (4:3 oldalarány)</PresentationFormat>
  <Paragraphs>6</Paragraphs>
  <Slides>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</vt:i4>
      </vt:variant>
    </vt:vector>
  </HeadingPairs>
  <TitlesOfParts>
    <vt:vector size="10" baseType="lpstr">
      <vt:lpstr>Arial Unicode MS</vt:lpstr>
      <vt:lpstr>Arial</vt:lpstr>
      <vt:lpstr>Audi Type Extended</vt:lpstr>
      <vt:lpstr>Calibri</vt:lpstr>
      <vt:lpstr>Calibri Light</vt:lpstr>
      <vt:lpstr>Corbel</vt:lpstr>
      <vt:lpstr>Parallaxis</vt:lpstr>
      <vt:lpstr> </vt:lpstr>
      <vt:lpstr>PowerPoint-bemutató</vt:lpstr>
      <vt:lpstr>Danke für die Aufmerksamkeit!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Nagy András</dc:creator>
  <cp:lastModifiedBy>User</cp:lastModifiedBy>
  <cp:revision>67</cp:revision>
  <dcterms:created xsi:type="dcterms:W3CDTF">2014-03-10T10:20:12Z</dcterms:created>
  <dcterms:modified xsi:type="dcterms:W3CDTF">2017-12-06T09:22:57Z</dcterms:modified>
</cp:coreProperties>
</file>