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7" r:id="rId2"/>
    <p:sldId id="269" r:id="rId3"/>
    <p:sldId id="272" r:id="rId4"/>
    <p:sldId id="271" r:id="rId5"/>
    <p:sldId id="274" r:id="rId6"/>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D5FA"/>
    <a:srgbClr val="1B1E32"/>
    <a:srgbClr val="024F5E"/>
    <a:srgbClr val="037187"/>
    <a:srgbClr val="0490AC"/>
    <a:srgbClr val="05AFD1"/>
    <a:srgbClr val="242943"/>
    <a:srgbClr val="FF0000"/>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Világos stíl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Sötét stílu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705" autoAdjust="0"/>
  </p:normalViewPr>
  <p:slideViewPr>
    <p:cSldViewPr snapToGrid="0" snapToObjects="1">
      <p:cViewPr varScale="1">
        <p:scale>
          <a:sx n="164" d="100"/>
          <a:sy n="164" d="100"/>
        </p:scale>
        <p:origin x="34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5604E-FE4C-45D0-B27D-9A3E2FEB4434}" type="datetimeFigureOut">
              <a:rPr lang="hu-HU" smtClean="0"/>
              <a:t>2022. 10. 12.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DC108-3545-43C6-8E62-9C5094B88DF1}" type="slidenum">
              <a:rPr lang="hu-HU" smtClean="0"/>
              <a:t>‹#›</a:t>
            </a:fld>
            <a:endParaRPr lang="hu-HU"/>
          </a:p>
        </p:txBody>
      </p:sp>
    </p:spTree>
    <p:extLst>
      <p:ext uri="{BB962C8B-B14F-4D97-AF65-F5344CB8AC3E}">
        <p14:creationId xmlns:p14="http://schemas.microsoft.com/office/powerpoint/2010/main" val="377463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F5DC108-3545-43C6-8E62-9C5094B88DF1}" type="slidenum">
              <a:rPr lang="hu-HU" smtClean="0"/>
              <a:t>2</a:t>
            </a:fld>
            <a:endParaRPr lang="hu-HU"/>
          </a:p>
        </p:txBody>
      </p:sp>
    </p:spTree>
    <p:extLst>
      <p:ext uri="{BB962C8B-B14F-4D97-AF65-F5344CB8AC3E}">
        <p14:creationId xmlns:p14="http://schemas.microsoft.com/office/powerpoint/2010/main" val="422256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F5DC108-3545-43C6-8E62-9C5094B88DF1}" type="slidenum">
              <a:rPr lang="hu-HU" smtClean="0"/>
              <a:t>3</a:t>
            </a:fld>
            <a:endParaRPr lang="hu-HU"/>
          </a:p>
        </p:txBody>
      </p:sp>
    </p:spTree>
    <p:extLst>
      <p:ext uri="{BB962C8B-B14F-4D97-AF65-F5344CB8AC3E}">
        <p14:creationId xmlns:p14="http://schemas.microsoft.com/office/powerpoint/2010/main" val="302656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F5DC108-3545-43C6-8E62-9C5094B88DF1}" type="slidenum">
              <a:rPr lang="hu-HU" smtClean="0"/>
              <a:t>4</a:t>
            </a:fld>
            <a:endParaRPr lang="hu-HU"/>
          </a:p>
        </p:txBody>
      </p:sp>
    </p:spTree>
    <p:extLst>
      <p:ext uri="{BB962C8B-B14F-4D97-AF65-F5344CB8AC3E}">
        <p14:creationId xmlns:p14="http://schemas.microsoft.com/office/powerpoint/2010/main" val="1987784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4" name="Picture 23" descr="A close up of a mans face&#10;&#10;Description automatically generated">
            <a:extLst>
              <a:ext uri="{FF2B5EF4-FFF2-40B4-BE49-F238E27FC236}">
                <a16:creationId xmlns:a16="http://schemas.microsoft.com/office/drawing/2014/main" id="{2E651347-27D6-2E4A-9206-9E4A102DE8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ext Placeholder 16">
            <a:extLst>
              <a:ext uri="{FF2B5EF4-FFF2-40B4-BE49-F238E27FC236}">
                <a16:creationId xmlns:a16="http://schemas.microsoft.com/office/drawing/2014/main" id="{72868BE9-08AA-5644-B837-B48D3045CD0A}"/>
              </a:ext>
            </a:extLst>
          </p:cNvPr>
          <p:cNvSpPr>
            <a:spLocks noGrp="1"/>
          </p:cNvSpPr>
          <p:nvPr>
            <p:ph type="body" sz="quarter" idx="10" hasCustomPrompt="1"/>
          </p:nvPr>
        </p:nvSpPr>
        <p:spPr>
          <a:xfrm>
            <a:off x="531076" y="1711541"/>
            <a:ext cx="3106394" cy="432359"/>
          </a:xfrm>
          <a:prstGeom prst="rect">
            <a:avLst/>
          </a:prstGeom>
        </p:spPr>
        <p:txBody>
          <a:bodyPr/>
          <a:lstStyle>
            <a:lvl1pPr marL="0" indent="0">
              <a:buFontTx/>
              <a:buNone/>
              <a:defRPr sz="3000" b="1">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5. FEJEZET</a:t>
            </a:r>
            <a:endParaRPr lang="hu-HU" dirty="0"/>
          </a:p>
        </p:txBody>
      </p:sp>
      <p:sp>
        <p:nvSpPr>
          <p:cNvPr id="14" name="Text Placeholder 16">
            <a:extLst>
              <a:ext uri="{FF2B5EF4-FFF2-40B4-BE49-F238E27FC236}">
                <a16:creationId xmlns:a16="http://schemas.microsoft.com/office/drawing/2014/main" id="{C74A9132-7A74-7144-86BC-DCFB3890BAFE}"/>
              </a:ext>
            </a:extLst>
          </p:cNvPr>
          <p:cNvSpPr>
            <a:spLocks noGrp="1"/>
          </p:cNvSpPr>
          <p:nvPr>
            <p:ph type="body" sz="quarter" idx="11" hasCustomPrompt="1"/>
          </p:nvPr>
        </p:nvSpPr>
        <p:spPr>
          <a:xfrm>
            <a:off x="547552" y="2170596"/>
            <a:ext cx="3106394" cy="319292"/>
          </a:xfrm>
          <a:prstGeom prst="rect">
            <a:avLst/>
          </a:prstGeom>
        </p:spPr>
        <p:txBody>
          <a:bodyPr/>
          <a:lstStyle>
            <a:lvl1pPr marL="0" indent="0">
              <a:buFontTx/>
              <a:buNone/>
              <a:defRPr sz="2250" b="1">
                <a:solidFill>
                  <a:srgbClr val="242943"/>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CÍM</a:t>
            </a:r>
            <a:endParaRPr lang="hu-HU" dirty="0"/>
          </a:p>
        </p:txBody>
      </p:sp>
      <p:sp>
        <p:nvSpPr>
          <p:cNvPr id="16" name="Text Placeholder 16">
            <a:extLst>
              <a:ext uri="{FF2B5EF4-FFF2-40B4-BE49-F238E27FC236}">
                <a16:creationId xmlns:a16="http://schemas.microsoft.com/office/drawing/2014/main" id="{4CDDC839-0056-F440-AE1E-3E3908D239B0}"/>
              </a:ext>
            </a:extLst>
          </p:cNvPr>
          <p:cNvSpPr>
            <a:spLocks noGrp="1"/>
          </p:cNvSpPr>
          <p:nvPr>
            <p:ph type="body" sz="quarter" idx="12" hasCustomPrompt="1"/>
          </p:nvPr>
        </p:nvSpPr>
        <p:spPr>
          <a:xfrm>
            <a:off x="547554" y="2625756"/>
            <a:ext cx="3888989" cy="438720"/>
          </a:xfrm>
          <a:prstGeom prst="rect">
            <a:avLst/>
          </a:prstGeom>
        </p:spPr>
        <p:txBody>
          <a:bodyPr/>
          <a:lstStyle>
            <a:lvl1pPr marL="0" indent="0">
              <a:lnSpc>
                <a:spcPct val="100000"/>
              </a:lnSpc>
              <a:spcBef>
                <a:spcPts val="450"/>
              </a:spcBef>
              <a:buFontTx/>
              <a:buNone/>
              <a:defRPr sz="975" b="0">
                <a:solidFill>
                  <a:srgbClr val="414042"/>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Lent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minulparit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que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incia</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il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inum</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cus</a:t>
            </a:r>
            <a:endParaRPr lang="fr" dirty="0">
              <a:solidFill>
                <a:srgbClr val="3C3C3B"/>
              </a:solidFill>
              <a:latin typeface="Tahoma" panose="020B0604030504040204" pitchFamily="34" charset="0"/>
              <a:ea typeface="Tahoma" panose="020B0604030504040204" pitchFamily="34" charset="0"/>
              <a:cs typeface="Tahoma" panose="020B0604030504040204" pitchFamily="34" charset="0"/>
            </a:endParaRPr>
          </a:p>
          <a:p>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laspele</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ssunt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ut dit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laut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offic</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tem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quis</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et</a:t>
            </a:r>
          </a:p>
        </p:txBody>
      </p:sp>
      <p:sp>
        <p:nvSpPr>
          <p:cNvPr id="19" name="Rectangle 18">
            <a:extLst>
              <a:ext uri="{FF2B5EF4-FFF2-40B4-BE49-F238E27FC236}">
                <a16:creationId xmlns:a16="http://schemas.microsoft.com/office/drawing/2014/main" id="{A2E6147F-F70E-9B47-9454-38C0D0435566}"/>
              </a:ext>
            </a:extLst>
          </p:cNvPr>
          <p:cNvSpPr/>
          <p:nvPr userDrawn="1"/>
        </p:nvSpPr>
        <p:spPr>
          <a:xfrm>
            <a:off x="576336" y="4610445"/>
            <a:ext cx="340990" cy="243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Tree>
    <p:extLst>
      <p:ext uri="{BB962C8B-B14F-4D97-AF65-F5344CB8AC3E}">
        <p14:creationId xmlns:p14="http://schemas.microsoft.com/office/powerpoint/2010/main" val="2539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C4D658D-C99F-8043-9597-5D0DFA2394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3" name="Rectangle 22">
            <a:extLst>
              <a:ext uri="{FF2B5EF4-FFF2-40B4-BE49-F238E27FC236}">
                <a16:creationId xmlns:a16="http://schemas.microsoft.com/office/drawing/2014/main" id="{2C7B163D-42F0-EC4D-878F-E908972E6C39}"/>
              </a:ext>
            </a:extLst>
          </p:cNvPr>
          <p:cNvSpPr/>
          <p:nvPr userDrawn="1"/>
        </p:nvSpPr>
        <p:spPr>
          <a:xfrm>
            <a:off x="632518" y="1810510"/>
            <a:ext cx="340990" cy="243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4" name="Rectangle 23">
            <a:extLst>
              <a:ext uri="{FF2B5EF4-FFF2-40B4-BE49-F238E27FC236}">
                <a16:creationId xmlns:a16="http://schemas.microsoft.com/office/drawing/2014/main" id="{AAF5B9D5-F1C8-1145-9335-77779F8D10C3}"/>
              </a:ext>
            </a:extLst>
          </p:cNvPr>
          <p:cNvSpPr/>
          <p:nvPr userDrawn="1"/>
        </p:nvSpPr>
        <p:spPr>
          <a:xfrm>
            <a:off x="3323986" y="1810510"/>
            <a:ext cx="340990" cy="243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5" name="Rectangle 24">
            <a:extLst>
              <a:ext uri="{FF2B5EF4-FFF2-40B4-BE49-F238E27FC236}">
                <a16:creationId xmlns:a16="http://schemas.microsoft.com/office/drawing/2014/main" id="{0573BBEE-19E9-3E47-913B-B2E842D6E815}"/>
              </a:ext>
            </a:extLst>
          </p:cNvPr>
          <p:cNvSpPr/>
          <p:nvPr userDrawn="1"/>
        </p:nvSpPr>
        <p:spPr>
          <a:xfrm>
            <a:off x="6045813" y="1810510"/>
            <a:ext cx="340990" cy="243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6" name="Text Placeholder 31">
            <a:extLst>
              <a:ext uri="{FF2B5EF4-FFF2-40B4-BE49-F238E27FC236}">
                <a16:creationId xmlns:a16="http://schemas.microsoft.com/office/drawing/2014/main" id="{A480D1D7-BBAD-2A40-8341-E9F4E22ED0C5}"/>
              </a:ext>
            </a:extLst>
          </p:cNvPr>
          <p:cNvSpPr>
            <a:spLocks noGrp="1"/>
          </p:cNvSpPr>
          <p:nvPr>
            <p:ph type="body" sz="quarter" idx="10" hasCustomPrompt="1"/>
          </p:nvPr>
        </p:nvSpPr>
        <p:spPr>
          <a:xfrm>
            <a:off x="527335" y="2125422"/>
            <a:ext cx="2631476" cy="2281573"/>
          </a:xfrm>
          <a:prstGeom prst="rect">
            <a:avLst/>
          </a:prstGeom>
        </p:spPr>
        <p:txBody>
          <a:bodyPr/>
          <a:lstStyle>
            <a:lvl1pPr marL="0" indent="0">
              <a:lnSpc>
                <a:spcPct val="150000"/>
              </a:lnSpc>
              <a:buClr>
                <a:srgbClr val="13B9D9"/>
              </a:buClr>
              <a:buSzPct val="100000"/>
              <a:buFont typeface="Wingdings" pitchFamily="2" charset="2"/>
              <a:buNone/>
              <a:defRPr sz="825">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62800"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771335"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079868"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388402"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endParaRPr lang="hu-HU" sz="825"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 Placeholder 31">
            <a:extLst>
              <a:ext uri="{FF2B5EF4-FFF2-40B4-BE49-F238E27FC236}">
                <a16:creationId xmlns:a16="http://schemas.microsoft.com/office/drawing/2014/main" id="{B2821C1A-61E9-4441-B431-F05872DC282F}"/>
              </a:ext>
            </a:extLst>
          </p:cNvPr>
          <p:cNvSpPr>
            <a:spLocks noGrp="1"/>
          </p:cNvSpPr>
          <p:nvPr>
            <p:ph type="body" sz="quarter" idx="11" hasCustomPrompt="1"/>
          </p:nvPr>
        </p:nvSpPr>
        <p:spPr>
          <a:xfrm>
            <a:off x="3221378" y="2125422"/>
            <a:ext cx="2631476" cy="2287307"/>
          </a:xfrm>
          <a:prstGeom prst="rect">
            <a:avLst/>
          </a:prstGeom>
        </p:spPr>
        <p:txBody>
          <a:bodyPr/>
          <a:lstStyle>
            <a:lvl1pPr marL="128588" indent="-128588">
              <a:lnSpc>
                <a:spcPct val="150000"/>
              </a:lnSpc>
              <a:buClr>
                <a:srgbClr val="13B9D9"/>
              </a:buClr>
              <a:buSzPct val="100000"/>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62800"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771335"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079868"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388402"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825"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 Placeholder 31">
            <a:extLst>
              <a:ext uri="{FF2B5EF4-FFF2-40B4-BE49-F238E27FC236}">
                <a16:creationId xmlns:a16="http://schemas.microsoft.com/office/drawing/2014/main" id="{B52D765E-93ED-6049-A2C0-8C6697D76A21}"/>
              </a:ext>
            </a:extLst>
          </p:cNvPr>
          <p:cNvSpPr>
            <a:spLocks noGrp="1"/>
          </p:cNvSpPr>
          <p:nvPr>
            <p:ph type="body" sz="quarter" idx="12" hasCustomPrompt="1"/>
          </p:nvPr>
        </p:nvSpPr>
        <p:spPr>
          <a:xfrm>
            <a:off x="5922422" y="2125422"/>
            <a:ext cx="2631476" cy="2287307"/>
          </a:xfrm>
          <a:prstGeom prst="rect">
            <a:avLst/>
          </a:prstGeom>
        </p:spPr>
        <p:txBody>
          <a:bodyPr/>
          <a:lstStyle>
            <a:lvl1pPr marL="128588" indent="-128588">
              <a:lnSpc>
                <a:spcPct val="150000"/>
              </a:lnSpc>
              <a:buClr>
                <a:srgbClr val="13B9D9"/>
              </a:buClr>
              <a:buSzPct val="100000"/>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62800"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771335"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079868"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388402" indent="-154268">
              <a:lnSpc>
                <a:spcPct val="150000"/>
              </a:lnSpc>
              <a:buClr>
                <a:schemeClr val="tx1"/>
              </a:buClr>
              <a:buFont typeface="Wingdings" pitchFamily="2" charset="2"/>
              <a:buChar char="§"/>
              <a:defRPr sz="825">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825"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825"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Placeholder 37">
            <a:extLst>
              <a:ext uri="{FF2B5EF4-FFF2-40B4-BE49-F238E27FC236}">
                <a16:creationId xmlns:a16="http://schemas.microsoft.com/office/drawing/2014/main" id="{00C5021D-0A66-D544-92C2-DD6EB304832A}"/>
              </a:ext>
            </a:extLst>
          </p:cNvPr>
          <p:cNvSpPr>
            <a:spLocks noGrp="1"/>
          </p:cNvSpPr>
          <p:nvPr>
            <p:ph type="body" sz="quarter" idx="13" hasCustomPrompt="1"/>
          </p:nvPr>
        </p:nvSpPr>
        <p:spPr>
          <a:xfrm>
            <a:off x="535610"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0" name="Text Placeholder 37">
            <a:extLst>
              <a:ext uri="{FF2B5EF4-FFF2-40B4-BE49-F238E27FC236}">
                <a16:creationId xmlns:a16="http://schemas.microsoft.com/office/drawing/2014/main" id="{2145BF33-D285-064F-8C49-D43D175CDCE8}"/>
              </a:ext>
            </a:extLst>
          </p:cNvPr>
          <p:cNvSpPr>
            <a:spLocks noGrp="1"/>
          </p:cNvSpPr>
          <p:nvPr>
            <p:ph type="body" sz="quarter" idx="14" hasCustomPrompt="1"/>
          </p:nvPr>
        </p:nvSpPr>
        <p:spPr>
          <a:xfrm>
            <a:off x="535610"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31" name="Text Placeholder 37">
            <a:extLst>
              <a:ext uri="{FF2B5EF4-FFF2-40B4-BE49-F238E27FC236}">
                <a16:creationId xmlns:a16="http://schemas.microsoft.com/office/drawing/2014/main" id="{3962D0BA-601E-744D-85C1-8A8CC7273A2D}"/>
              </a:ext>
            </a:extLst>
          </p:cNvPr>
          <p:cNvSpPr>
            <a:spLocks noGrp="1"/>
          </p:cNvSpPr>
          <p:nvPr>
            <p:ph type="body" sz="quarter" idx="15" hasCustomPrompt="1"/>
          </p:nvPr>
        </p:nvSpPr>
        <p:spPr>
          <a:xfrm>
            <a:off x="3228873"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3" name="Text Placeholder 37">
            <a:extLst>
              <a:ext uri="{FF2B5EF4-FFF2-40B4-BE49-F238E27FC236}">
                <a16:creationId xmlns:a16="http://schemas.microsoft.com/office/drawing/2014/main" id="{AA645485-9011-7E4C-AFF9-788E43E59883}"/>
              </a:ext>
            </a:extLst>
          </p:cNvPr>
          <p:cNvSpPr>
            <a:spLocks noGrp="1"/>
          </p:cNvSpPr>
          <p:nvPr>
            <p:ph type="body" sz="quarter" idx="16" hasCustomPrompt="1"/>
          </p:nvPr>
        </p:nvSpPr>
        <p:spPr>
          <a:xfrm>
            <a:off x="3228873"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34" name="Text Placeholder 37">
            <a:extLst>
              <a:ext uri="{FF2B5EF4-FFF2-40B4-BE49-F238E27FC236}">
                <a16:creationId xmlns:a16="http://schemas.microsoft.com/office/drawing/2014/main" id="{D6C9F40D-44A2-B444-9A15-C8E7B6B289C3}"/>
              </a:ext>
            </a:extLst>
          </p:cNvPr>
          <p:cNvSpPr>
            <a:spLocks noGrp="1"/>
          </p:cNvSpPr>
          <p:nvPr>
            <p:ph type="body" sz="quarter" idx="17" hasCustomPrompt="1"/>
          </p:nvPr>
        </p:nvSpPr>
        <p:spPr>
          <a:xfrm>
            <a:off x="5922422"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7" name="Text Placeholder 37">
            <a:extLst>
              <a:ext uri="{FF2B5EF4-FFF2-40B4-BE49-F238E27FC236}">
                <a16:creationId xmlns:a16="http://schemas.microsoft.com/office/drawing/2014/main" id="{8FDAE188-7775-A14B-B88E-857368E26265}"/>
              </a:ext>
            </a:extLst>
          </p:cNvPr>
          <p:cNvSpPr>
            <a:spLocks noGrp="1"/>
          </p:cNvSpPr>
          <p:nvPr>
            <p:ph type="body" sz="quarter" idx="18" hasCustomPrompt="1"/>
          </p:nvPr>
        </p:nvSpPr>
        <p:spPr>
          <a:xfrm>
            <a:off x="5922422"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grpSp>
        <p:nvGrpSpPr>
          <p:cNvPr id="40" name="Group 39">
            <a:extLst>
              <a:ext uri="{FF2B5EF4-FFF2-40B4-BE49-F238E27FC236}">
                <a16:creationId xmlns:a16="http://schemas.microsoft.com/office/drawing/2014/main" id="{2DB028E0-B2E0-C742-90E5-EA6B1D72E7A0}"/>
              </a:ext>
            </a:extLst>
          </p:cNvPr>
          <p:cNvGrpSpPr/>
          <p:nvPr userDrawn="1"/>
        </p:nvGrpSpPr>
        <p:grpSpPr>
          <a:xfrm>
            <a:off x="576336" y="4610437"/>
            <a:ext cx="2222740" cy="283243"/>
            <a:chOff x="260075" y="6147250"/>
            <a:chExt cx="2222740" cy="377658"/>
          </a:xfrm>
        </p:grpSpPr>
        <p:sp>
          <p:nvSpPr>
            <p:cNvPr id="46" name="Rectangle 45">
              <a:extLst>
                <a:ext uri="{FF2B5EF4-FFF2-40B4-BE49-F238E27FC236}">
                  <a16:creationId xmlns:a16="http://schemas.microsoft.com/office/drawing/2014/main" id="{53B38D01-33E0-2043-8619-3643AD99F9DB}"/>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47" name="TextBox 46">
              <a:extLst>
                <a:ext uri="{FF2B5EF4-FFF2-40B4-BE49-F238E27FC236}">
                  <a16:creationId xmlns:a16="http://schemas.microsoft.com/office/drawing/2014/main" id="{8213DF78-935E-734B-9A12-291EBBE0861B}"/>
                </a:ext>
              </a:extLst>
            </p:cNvPr>
            <p:cNvSpPr txBox="1"/>
            <p:nvPr userDrawn="1"/>
          </p:nvSpPr>
          <p:spPr>
            <a:xfrm>
              <a:off x="427444" y="6263297"/>
              <a:ext cx="2055371" cy="261611"/>
            </a:xfrm>
            <a:prstGeom prst="rect">
              <a:avLst/>
            </a:prstGeom>
            <a:noFill/>
          </p:spPr>
          <p:txBody>
            <a:bodyPr wrap="none" rtlCol="0">
              <a:spAutoFit/>
            </a:bodyPr>
            <a:lstStyle/>
            <a:p>
              <a:r>
                <a:rPr lang="fr" sz="675" dirty="0">
                  <a:solidFill>
                    <a:srgbClr val="868686"/>
                  </a:solidFill>
                  <a:latin typeface="Tahoma" panose="020B0604030504040204" pitchFamily="34" charset="0"/>
                  <a:ea typeface="Tahoma" panose="020B0604030504040204" pitchFamily="34" charset="0"/>
                  <a:cs typeface="Tahoma" panose="020B0604030504040204" pitchFamily="34" charset="0"/>
                </a:rPr>
                <a:t>  |  ET IS ET QUIA DOLENT ES ALICID QUASPED</a:t>
              </a:r>
            </a:p>
          </p:txBody>
        </p:sp>
      </p:grpSp>
      <p:sp>
        <p:nvSpPr>
          <p:cNvPr id="48" name="Rectangle 47">
            <a:extLst>
              <a:ext uri="{FF2B5EF4-FFF2-40B4-BE49-F238E27FC236}">
                <a16:creationId xmlns:a16="http://schemas.microsoft.com/office/drawing/2014/main" id="{77194A94-DE71-B546-BBC2-2726D95B1D6E}"/>
              </a:ext>
            </a:extLst>
          </p:cNvPr>
          <p:cNvSpPr/>
          <p:nvPr userDrawn="1"/>
        </p:nvSpPr>
        <p:spPr>
          <a:xfrm>
            <a:off x="494740" y="4696376"/>
            <a:ext cx="314510" cy="196208"/>
          </a:xfrm>
          <a:prstGeom prst="rect">
            <a:avLst/>
          </a:prstGeom>
        </p:spPr>
        <p:txBody>
          <a:bodyPr wrap="none">
            <a:spAutoFit/>
          </a:bodyPr>
          <a:lstStyle/>
          <a:p>
            <a:pPr algn="l">
              <a:spcBef>
                <a:spcPct val="50000"/>
              </a:spcBef>
              <a:tabLst>
                <a:tab pos="2961085" algn="ctr"/>
                <a:tab pos="6096000" algn="r"/>
                <a:tab pos="6586538" algn="r"/>
              </a:tabLst>
              <a:defRPr/>
            </a:pPr>
            <a:fld id="{2A605FED-7AC8-4412-BF98-CCE815642EF6}" type="slidenum">
              <a:rPr lang="de-DE" sz="675"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2961085" algn="ctr"/>
                  <a:tab pos="6096000" algn="r"/>
                  <a:tab pos="6586538" algn="r"/>
                </a:tabLst>
                <a:defRPr/>
              </a:pPr>
              <a:t>‹#›</a:t>
            </a:fld>
            <a:endParaRPr lang="en-GB" sz="675"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4332207"/>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8" name="Picture 17" descr="A screenshot of a social media post&#10;&#10;Description automatically generated">
            <a:extLst>
              <a:ext uri="{FF2B5EF4-FFF2-40B4-BE49-F238E27FC236}">
                <a16:creationId xmlns:a16="http://schemas.microsoft.com/office/drawing/2014/main" id="{A2956DD0-0C9F-6245-882C-CDD2EBAD29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ext Placeholder 9">
            <a:extLst>
              <a:ext uri="{FF2B5EF4-FFF2-40B4-BE49-F238E27FC236}">
                <a16:creationId xmlns:a16="http://schemas.microsoft.com/office/drawing/2014/main" id="{51439D5A-C074-DD4C-8B5F-F791314414D6}"/>
              </a:ext>
            </a:extLst>
          </p:cNvPr>
          <p:cNvSpPr>
            <a:spLocks noGrp="1"/>
          </p:cNvSpPr>
          <p:nvPr>
            <p:ph type="body" sz="quarter" idx="17" hasCustomPrompt="1"/>
          </p:nvPr>
        </p:nvSpPr>
        <p:spPr>
          <a:xfrm>
            <a:off x="453761" y="1043478"/>
            <a:ext cx="8171953" cy="620596"/>
          </a:xfrm>
          <a:prstGeom prst="rect">
            <a:avLst/>
          </a:prstGeom>
        </p:spPr>
        <p:txBody>
          <a:bodyPr/>
          <a:lstStyle>
            <a:lvl1pPr marL="0" indent="0">
              <a:buNone/>
              <a:defRPr sz="19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617067"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925601"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234134"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fr" dirty="0">
                <a:solidFill>
                  <a:srgbClr val="3E3E3D"/>
                </a:solidFill>
                <a:effectLst/>
                <a:latin typeface="Tahoma" panose="020B0604030504040204" pitchFamily="34" charset="0"/>
              </a:rPr>
              <a:t>LENT MINULPARIT, QUE INCIA IL INUM CUS LASPELE </a:t>
            </a:r>
            <a:br>
              <a:rPr lang="fr" dirty="0">
                <a:solidFill>
                  <a:srgbClr val="3E3E3D"/>
                </a:solidFill>
                <a:effectLst/>
                <a:latin typeface="Tahoma" panose="020B0604030504040204" pitchFamily="34" charset="0"/>
              </a:rPr>
            </a:br>
            <a:r>
              <a:rPr lang="fr" dirty="0">
                <a:solidFill>
                  <a:srgbClr val="3E3E3D"/>
                </a:solidFill>
                <a:effectLst/>
                <a:latin typeface="Tahoma" panose="020B0604030504040204" pitchFamily="34" charset="0"/>
              </a:rPr>
              <a:t>SSUNT UT DIT LAUT OFFIC TEM QUIS ET</a:t>
            </a:r>
          </a:p>
        </p:txBody>
      </p:sp>
      <p:sp>
        <p:nvSpPr>
          <p:cNvPr id="13" name="Text Placeholder 11">
            <a:extLst>
              <a:ext uri="{FF2B5EF4-FFF2-40B4-BE49-F238E27FC236}">
                <a16:creationId xmlns:a16="http://schemas.microsoft.com/office/drawing/2014/main" id="{52D9ABDE-ECA0-6549-BAAE-BDE00AAEE1FB}"/>
              </a:ext>
            </a:extLst>
          </p:cNvPr>
          <p:cNvSpPr>
            <a:spLocks noGrp="1"/>
          </p:cNvSpPr>
          <p:nvPr>
            <p:ph type="body" sz="quarter" idx="18" hasCustomPrompt="1"/>
          </p:nvPr>
        </p:nvSpPr>
        <p:spPr>
          <a:xfrm>
            <a:off x="460637" y="1709318"/>
            <a:ext cx="8198700" cy="302699"/>
          </a:xfrm>
          <a:prstGeom prst="rect">
            <a:avLst/>
          </a:prstGeom>
        </p:spPr>
        <p:txBody>
          <a:bodyPr/>
          <a:lstStyle>
            <a:lvl1pPr marL="0" indent="0">
              <a:buNone/>
              <a:defRPr sz="788" b="1">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617067"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925601"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234134" indent="0">
              <a:buNone/>
              <a:defRPr sz="675" b="1">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b="1" dirty="0" err="1">
                <a:solidFill>
                  <a:srgbClr val="3E3E3D"/>
                </a:solidFill>
                <a:effectLst/>
                <a:latin typeface="Tahoma" panose="020B0604030504040204" pitchFamily="34" charset="0"/>
              </a:rPr>
              <a:t>Ihicae</a:t>
            </a:r>
            <a:r>
              <a:rPr lang="hu-HU" b="1" dirty="0">
                <a:solidFill>
                  <a:srgbClr val="3E3E3D"/>
                </a:solidFill>
                <a:effectLst/>
                <a:latin typeface="Tahoma" panose="020B0604030504040204" pitchFamily="34" charset="0"/>
              </a:rPr>
              <a:t> nos et lant </a:t>
            </a:r>
            <a:r>
              <a:rPr lang="hu-HU" b="1" dirty="0" err="1">
                <a:solidFill>
                  <a:srgbClr val="3E3E3D"/>
                </a:solidFill>
                <a:effectLst/>
                <a:latin typeface="Tahoma" panose="020B0604030504040204" pitchFamily="34" charset="0"/>
              </a:rPr>
              <a:t>oditatur</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exernatur</a:t>
            </a:r>
            <a:r>
              <a:rPr lang="hu-HU" b="1" dirty="0">
                <a:solidFill>
                  <a:srgbClr val="3E3E3D"/>
                </a:solidFill>
                <a:effectLst/>
                <a:latin typeface="Tahoma" panose="020B0604030504040204" pitchFamily="34" charset="0"/>
              </a:rPr>
              <a:t> serit </a:t>
            </a:r>
            <a:r>
              <a:rPr lang="hu-HU" b="1" dirty="0" err="1">
                <a:solidFill>
                  <a:srgbClr val="3E3E3D"/>
                </a:solidFill>
                <a:effectLst/>
                <a:latin typeface="Tahoma" panose="020B0604030504040204" pitchFamily="34" charset="0"/>
              </a:rPr>
              <a:t>ute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consed</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ende</a:t>
            </a:r>
            <a:r>
              <a:rPr lang="hu-HU" b="1" dirty="0">
                <a:solidFill>
                  <a:srgbClr val="3E3E3D"/>
                </a:solidFill>
                <a:effectLst/>
                <a:latin typeface="Tahoma" panose="020B0604030504040204" pitchFamily="34" charset="0"/>
              </a:rPr>
              <a:t> est </a:t>
            </a:r>
            <a:r>
              <a:rPr lang="hu-HU" b="1" dirty="0" err="1">
                <a:solidFill>
                  <a:srgbClr val="3E3E3D"/>
                </a:solidFill>
                <a:effectLst/>
                <a:latin typeface="Tahoma" panose="020B0604030504040204" pitchFamily="34" charset="0"/>
              </a:rPr>
              <a:t>offic</a:t>
            </a:r>
            <a:r>
              <a:rPr lang="hu-HU" b="1" dirty="0">
                <a:solidFill>
                  <a:srgbClr val="3E3E3D"/>
                </a:solidFill>
                <a:effectLst/>
                <a:latin typeface="Tahoma" panose="020B0604030504040204" pitchFamily="34" charset="0"/>
              </a:rPr>
              <a:t> tem </a:t>
            </a:r>
            <a:r>
              <a:rPr lang="hu-HU" b="1" dirty="0" err="1">
                <a:solidFill>
                  <a:srgbClr val="3E3E3D"/>
                </a:solidFill>
                <a:effectLst/>
                <a:latin typeface="Tahoma" panose="020B0604030504040204" pitchFamily="34" charset="0"/>
              </a:rPr>
              <a:t>sit</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qui</a:t>
            </a:r>
            <a:r>
              <a:rPr lang="hu-HU" b="1" dirty="0">
                <a:solidFill>
                  <a:srgbClr val="3E3E3D"/>
                </a:solidFill>
                <a:effectLst/>
                <a:latin typeface="Tahoma" panose="020B0604030504040204" pitchFamily="34" charset="0"/>
              </a:rPr>
              <a:t> ad </a:t>
            </a:r>
            <a:r>
              <a:rPr lang="hu-HU" b="1" dirty="0" err="1">
                <a:solidFill>
                  <a:srgbClr val="3E3E3D"/>
                </a:solidFill>
                <a:effectLst/>
                <a:latin typeface="Tahoma" panose="020B0604030504040204" pitchFamily="34" charset="0"/>
              </a:rPr>
              <a:t>feratium</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asperatio</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ilicatem</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sed</a:t>
            </a:r>
            <a:r>
              <a:rPr lang="hu-HU" b="1" dirty="0">
                <a:solidFill>
                  <a:srgbClr val="3E3E3D"/>
                </a:solidFill>
                <a:effectLst/>
                <a:latin typeface="Tahoma" panose="020B0604030504040204" pitchFamily="34" charset="0"/>
              </a:rPr>
              <a:t> quo et </a:t>
            </a:r>
            <a:r>
              <a:rPr lang="hu-HU" b="1" dirty="0" err="1">
                <a:solidFill>
                  <a:srgbClr val="3E3E3D"/>
                </a:solidFill>
                <a:effectLst/>
                <a:latin typeface="Tahoma" panose="020B0604030504040204" pitchFamily="34" charset="0"/>
              </a:rPr>
              <a:t>fugia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dolorpo</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ssectia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consece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scipsa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labore</a:t>
            </a:r>
            <a:r>
              <a:rPr lang="hu-HU" b="1" dirty="0">
                <a:solidFill>
                  <a:srgbClr val="3E3E3D"/>
                </a:solidFill>
                <a:effectLst/>
                <a:latin typeface="Tahoma" panose="020B0604030504040204" pitchFamily="34" charset="0"/>
              </a:rPr>
              <a:t> re.</a:t>
            </a:r>
            <a:endParaRPr lang="hu-HU" dirty="0">
              <a:solidFill>
                <a:srgbClr val="3E3E3D"/>
              </a:solidFill>
              <a:effectLst/>
              <a:latin typeface="Tahoma" panose="020B0604030504040204" pitchFamily="34" charset="0"/>
            </a:endParaRPr>
          </a:p>
        </p:txBody>
      </p:sp>
      <p:sp>
        <p:nvSpPr>
          <p:cNvPr id="14" name="Text Placeholder 16">
            <a:extLst>
              <a:ext uri="{FF2B5EF4-FFF2-40B4-BE49-F238E27FC236}">
                <a16:creationId xmlns:a16="http://schemas.microsoft.com/office/drawing/2014/main" id="{8CECE3E3-E02E-AF4E-B030-B35A0A4E9C85}"/>
              </a:ext>
            </a:extLst>
          </p:cNvPr>
          <p:cNvSpPr>
            <a:spLocks noGrp="1"/>
          </p:cNvSpPr>
          <p:nvPr>
            <p:ph type="body" sz="quarter" idx="19" hasCustomPrompt="1"/>
          </p:nvPr>
        </p:nvSpPr>
        <p:spPr>
          <a:xfrm>
            <a:off x="460636" y="2233823"/>
            <a:ext cx="8304873" cy="529548"/>
          </a:xfrm>
          <a:prstGeom prst="rect">
            <a:avLst/>
          </a:prstGeom>
        </p:spPr>
        <p:txBody>
          <a:bodyPr/>
          <a:lstStyle>
            <a:lvl1pPr marL="0" marR="0" indent="0" algn="just" defTabSz="534924" rtl="0" eaLnBrk="1" fontAlgn="auto" latinLnBrk="0" hangingPunct="1">
              <a:lnSpc>
                <a:spcPct val="100000"/>
              </a:lnSpc>
              <a:spcBef>
                <a:spcPts val="0"/>
              </a:spcBef>
              <a:spcAft>
                <a:spcPts val="0"/>
              </a:spcAft>
              <a:buClrTx/>
              <a:buSzTx/>
              <a:buFontTx/>
              <a:buNone/>
              <a:tabLst/>
              <a:defRPr sz="788">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0" marR="0" lvl="0" indent="0" algn="just" defTabSz="534924" rtl="0" eaLnBrk="1" fontAlgn="auto" latinLnBrk="0" hangingPunct="1">
              <a:lnSpc>
                <a:spcPct val="100000"/>
              </a:lnSpc>
              <a:spcBef>
                <a:spcPts val="0"/>
              </a:spcBef>
              <a:spcAft>
                <a:spcPts val="0"/>
              </a:spcAft>
              <a:buClrTx/>
              <a:buSzTx/>
              <a:buFontTx/>
              <a:buNone/>
              <a:tabLst/>
              <a:defRPr/>
            </a:pPr>
            <a:r>
              <a:rPr lang="hu-HU" sz="750" dirty="0" err="1">
                <a:solidFill>
                  <a:srgbClr val="3E3E3D"/>
                </a:solidFill>
                <a:effectLst/>
                <a:latin typeface="Tahoma" panose="020B0604030504040204" pitchFamily="34" charset="0"/>
              </a:rPr>
              <a:t>Utes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atur</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comnimi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nctiusae</a:t>
            </a:r>
            <a:r>
              <a:rPr lang="hu-HU" sz="750" dirty="0">
                <a:solidFill>
                  <a:srgbClr val="3E3E3D"/>
                </a:solidFill>
                <a:effectLst/>
                <a:latin typeface="Tahoma" panose="020B0604030504040204" pitchFamily="34" charset="0"/>
              </a:rPr>
              <a:t>. Et </a:t>
            </a:r>
            <a:r>
              <a:rPr lang="hu-HU" sz="750" dirty="0" err="1">
                <a:solidFill>
                  <a:srgbClr val="3E3E3D"/>
                </a:solidFill>
                <a:effectLst/>
                <a:latin typeface="Tahoma" panose="020B0604030504040204" pitchFamily="34" charset="0"/>
              </a:rPr>
              <a:t>officia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erchili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tatent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aut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abore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nesed</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voles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conseque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sus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utem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quaecto</a:t>
            </a:r>
            <a:r>
              <a:rPr lang="hu-HU" sz="750" dirty="0">
                <a:solidFill>
                  <a:srgbClr val="3E3E3D"/>
                </a:solidFill>
                <a:effectLst/>
                <a:latin typeface="Tahoma" panose="020B0604030504040204" pitchFamily="34" charset="0"/>
              </a:rPr>
              <a:t> is dem. Unt, </a:t>
            </a:r>
            <a:r>
              <a:rPr lang="hu-HU" sz="750" dirty="0" err="1">
                <a:solidFill>
                  <a:srgbClr val="3E3E3D"/>
                </a:solidFill>
                <a:effectLst/>
                <a:latin typeface="Tahoma" panose="020B0604030504040204" pitchFamily="34" charset="0"/>
              </a:rPr>
              <a:t>to</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moles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eosti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velendanditi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alitame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cusciti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doluptas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consed</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molorepudio</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volorereris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etus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adis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quiat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omnihilique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nonsent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Lorrovitatis</a:t>
            </a:r>
            <a:r>
              <a:rPr lang="hu-HU" sz="750" dirty="0">
                <a:solidFill>
                  <a:srgbClr val="3E3E3D"/>
                </a:solidFill>
                <a:effectLst/>
                <a:latin typeface="Tahoma" panose="020B0604030504040204" pitchFamily="34" charset="0"/>
              </a:rPr>
              <a:t> non </a:t>
            </a:r>
            <a:r>
              <a:rPr lang="hu-HU" sz="750" dirty="0" err="1">
                <a:solidFill>
                  <a:srgbClr val="3E3E3D"/>
                </a:solidFill>
                <a:effectLst/>
                <a:latin typeface="Tahoma" panose="020B0604030504040204" pitchFamily="34" charset="0"/>
              </a:rPr>
              <a:t>conseditiis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esequia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ius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nisimi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ullanih</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iliquat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iberestis</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eaquam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voluptatem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hic</a:t>
            </a:r>
            <a:r>
              <a:rPr lang="hu-HU" sz="750" dirty="0">
                <a:solidFill>
                  <a:srgbClr val="3E3E3D"/>
                </a:solidFill>
                <a:effectLst/>
                <a:latin typeface="Tahoma" panose="020B0604030504040204" pitchFamily="34" charset="0"/>
              </a:rPr>
              <a:t> tem </a:t>
            </a:r>
            <a:r>
              <a:rPr lang="hu-HU" sz="750" dirty="0" err="1">
                <a:solidFill>
                  <a:srgbClr val="3E3E3D"/>
                </a:solidFill>
                <a:effectLst/>
                <a:latin typeface="Tahoma" panose="020B0604030504040204" pitchFamily="34" charset="0"/>
              </a:rPr>
              <a:t>quisquaepedi</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aut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excearum</a:t>
            </a:r>
            <a:r>
              <a:rPr lang="hu-HU" sz="750" dirty="0">
                <a:solidFill>
                  <a:srgbClr val="3E3E3D"/>
                </a:solidFill>
                <a:effectLst/>
                <a:latin typeface="Tahoma" panose="020B0604030504040204" pitchFamily="34" charset="0"/>
              </a:rPr>
              <a:t> cum </a:t>
            </a:r>
            <a:r>
              <a:rPr lang="hu-HU" sz="750" dirty="0" err="1">
                <a:solidFill>
                  <a:srgbClr val="3E3E3D"/>
                </a:solidFill>
                <a:effectLst/>
                <a:latin typeface="Tahoma" panose="020B0604030504040204" pitchFamily="34" charset="0"/>
              </a:rPr>
              <a:t>etur</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Quiam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senia</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consequam</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sit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aut</a:t>
            </a:r>
            <a:r>
              <a:rPr lang="hu-HU" sz="750" dirty="0">
                <a:solidFill>
                  <a:srgbClr val="3E3E3D"/>
                </a:solidFill>
                <a:effectLst/>
                <a:latin typeface="Tahoma" panose="020B0604030504040204" pitchFamily="34" charset="0"/>
              </a:rPr>
              <a:t> et </a:t>
            </a:r>
            <a:r>
              <a:rPr lang="hu-HU" sz="750" dirty="0" err="1">
                <a:solidFill>
                  <a:srgbClr val="3E3E3D"/>
                </a:solidFill>
                <a:effectLst/>
                <a:latin typeface="Tahoma" panose="020B0604030504040204" pitchFamily="34" charset="0"/>
              </a:rPr>
              <a:t>late</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natet</a:t>
            </a:r>
            <a:r>
              <a:rPr lang="hu-HU" sz="750" dirty="0">
                <a:solidFill>
                  <a:srgbClr val="3E3E3D"/>
                </a:solidFill>
                <a:effectLst/>
                <a:latin typeface="Tahoma" panose="020B0604030504040204" pitchFamily="34" charset="0"/>
              </a:rPr>
              <a:t> </a:t>
            </a:r>
            <a:r>
              <a:rPr lang="hu-HU" sz="750" dirty="0" err="1">
                <a:solidFill>
                  <a:srgbClr val="3E3E3D"/>
                </a:solidFill>
                <a:effectLst/>
                <a:latin typeface="Tahoma" panose="020B0604030504040204" pitchFamily="34" charset="0"/>
              </a:rPr>
              <a:t>eturibus</a:t>
            </a:r>
            <a:r>
              <a:rPr lang="hu-HU" sz="750" dirty="0">
                <a:solidFill>
                  <a:srgbClr val="3E3E3D"/>
                </a:solidFill>
                <a:effectLst/>
                <a:latin typeface="Tahoma" panose="020B0604030504040204" pitchFamily="34" charset="0"/>
              </a:rPr>
              <a:t>:</a:t>
            </a:r>
            <a:endParaRPr lang="hu-HU" sz="750" dirty="0"/>
          </a:p>
        </p:txBody>
      </p:sp>
      <p:sp>
        <p:nvSpPr>
          <p:cNvPr id="15" name="Text Placeholder 16">
            <a:extLst>
              <a:ext uri="{FF2B5EF4-FFF2-40B4-BE49-F238E27FC236}">
                <a16:creationId xmlns:a16="http://schemas.microsoft.com/office/drawing/2014/main" id="{AA489463-EB7E-2045-A23A-CD79B57907B4}"/>
              </a:ext>
            </a:extLst>
          </p:cNvPr>
          <p:cNvSpPr>
            <a:spLocks noGrp="1"/>
          </p:cNvSpPr>
          <p:nvPr>
            <p:ph type="body" sz="quarter" idx="20" hasCustomPrompt="1"/>
          </p:nvPr>
        </p:nvSpPr>
        <p:spPr>
          <a:xfrm>
            <a:off x="474386" y="3830949"/>
            <a:ext cx="8291123" cy="529548"/>
          </a:xfrm>
          <a:prstGeom prst="rect">
            <a:avLst/>
          </a:prstGeom>
        </p:spPr>
        <p:txBody>
          <a:bodyPr/>
          <a:lstStyle>
            <a:lvl1pPr marL="0" marR="0" indent="0" algn="just" defTabSz="534924" rtl="0" eaLnBrk="1" fontAlgn="auto" latinLnBrk="0" hangingPunct="1">
              <a:lnSpc>
                <a:spcPct val="100000"/>
              </a:lnSpc>
              <a:spcBef>
                <a:spcPts val="0"/>
              </a:spcBef>
              <a:spcAft>
                <a:spcPts val="0"/>
              </a:spcAft>
              <a:buClrTx/>
              <a:buSzTx/>
              <a:buFontTx/>
              <a:buNone/>
              <a:tabLst/>
              <a:defRPr sz="7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sz="75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b="1" dirty="0" err="1">
                <a:solidFill>
                  <a:srgbClr val="3E3E3D"/>
                </a:solidFill>
                <a:effectLst/>
                <a:latin typeface="Tahoma" panose="020B0604030504040204" pitchFamily="34" charset="0"/>
              </a:rPr>
              <a:t>Ullisque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voluptatur</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Quisitibus</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voluptibus</a:t>
            </a:r>
            <a:r>
              <a:rPr lang="hu-HU" b="1" dirty="0">
                <a:solidFill>
                  <a:srgbClr val="3E3E3D"/>
                </a:solidFill>
                <a:effectLst/>
                <a:latin typeface="Tahoma" panose="020B0604030504040204" pitchFamily="34" charset="0"/>
              </a:rPr>
              <a:t>.</a:t>
            </a:r>
            <a:endParaRPr lang="hu-HU" dirty="0">
              <a:solidFill>
                <a:srgbClr val="3E3E3D"/>
              </a:solidFill>
              <a:effectLst/>
              <a:latin typeface="Tahoma" panose="020B0604030504040204" pitchFamily="34" charset="0"/>
            </a:endParaRPr>
          </a:p>
          <a:p>
            <a:r>
              <a:rPr lang="hu-HU" dirty="0" err="1">
                <a:solidFill>
                  <a:srgbClr val="3E3E3D"/>
                </a:solidFill>
                <a:effectLst/>
                <a:latin typeface="Tahoma" panose="020B0604030504040204" pitchFamily="34" charset="0"/>
              </a:rPr>
              <a:t>Laciliqui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alitior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aditam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rectotatur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asperundist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ilique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dolupta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volutatur</a:t>
            </a:r>
            <a:r>
              <a:rPr lang="hu-HU" dirty="0">
                <a:solidFill>
                  <a:srgbClr val="3E3E3D"/>
                </a:solidFill>
                <a:effectLst/>
                <a:latin typeface="Tahoma" panose="020B0604030504040204" pitchFamily="34" charset="0"/>
              </a:rPr>
              <a:t> ad es </a:t>
            </a:r>
            <a:r>
              <a:rPr lang="hu-HU" dirty="0" err="1">
                <a:solidFill>
                  <a:srgbClr val="3E3E3D"/>
                </a:solidFill>
                <a:effectLst/>
                <a:latin typeface="Tahoma" panose="020B0604030504040204" pitchFamily="34" charset="0"/>
              </a:rPr>
              <a:t>dis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coriosae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porpore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comnistilique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nonsent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Lorrovitatis</a:t>
            </a:r>
            <a:r>
              <a:rPr lang="hu-HU" dirty="0">
                <a:solidFill>
                  <a:srgbClr val="3E3E3D"/>
                </a:solidFill>
                <a:effectLst/>
                <a:latin typeface="Tahoma" panose="020B0604030504040204" pitchFamily="34" charset="0"/>
              </a:rPr>
              <a:t> non </a:t>
            </a:r>
            <a:r>
              <a:rPr lang="hu-HU" dirty="0" err="1">
                <a:solidFill>
                  <a:srgbClr val="3E3E3D"/>
                </a:solidFill>
                <a:effectLst/>
                <a:latin typeface="Tahoma" panose="020B0604030504040204" pitchFamily="34" charset="0"/>
              </a:rPr>
              <a:t>conseditiis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esequia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ius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nisimi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ullanih</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iliquat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iberestis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eaquam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voluptatem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hic</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iatemped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utatibus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volupitas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pla</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latiasi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bereri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imi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omnimil</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volor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totatiisint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utemporum</a:t>
            </a:r>
            <a:r>
              <a:rPr lang="hu-HU" dirty="0">
                <a:solidFill>
                  <a:srgbClr val="3E3E3D"/>
                </a:solidFill>
                <a:effectLst/>
                <a:latin typeface="Tahoma" panose="020B0604030504040204" pitchFamily="34" charset="0"/>
              </a:rPr>
              <a:t>.</a:t>
            </a:r>
          </a:p>
        </p:txBody>
      </p:sp>
      <p:sp>
        <p:nvSpPr>
          <p:cNvPr id="16" name="Text Placeholder 19">
            <a:extLst>
              <a:ext uri="{FF2B5EF4-FFF2-40B4-BE49-F238E27FC236}">
                <a16:creationId xmlns:a16="http://schemas.microsoft.com/office/drawing/2014/main" id="{2BF2AD9D-22FB-EA48-9774-D0D8214AB311}"/>
              </a:ext>
            </a:extLst>
          </p:cNvPr>
          <p:cNvSpPr>
            <a:spLocks noGrp="1"/>
          </p:cNvSpPr>
          <p:nvPr>
            <p:ph type="body" sz="quarter" idx="21" hasCustomPrompt="1"/>
          </p:nvPr>
        </p:nvSpPr>
        <p:spPr>
          <a:xfrm>
            <a:off x="467512" y="2838522"/>
            <a:ext cx="8304725" cy="882953"/>
          </a:xfrm>
          <a:prstGeom prst="rect">
            <a:avLst/>
          </a:prstGeom>
        </p:spPr>
        <p:txBody>
          <a:bodyPr/>
          <a:lstStyle>
            <a:lvl1pPr marL="128588" indent="-128588">
              <a:buClr>
                <a:schemeClr val="tx1"/>
              </a:buClr>
              <a:buFont typeface="Wingdings" pitchFamily="2" charset="2"/>
              <a:buChar char="§"/>
              <a:defRPr sz="7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dirty="0">
                <a:solidFill>
                  <a:srgbClr val="3E3E3D"/>
                </a:solidFill>
                <a:effectLst/>
                <a:latin typeface="Tahoma" panose="020B0604030504040204" pitchFamily="34" charset="0"/>
              </a:rPr>
              <a:t>Laspele </a:t>
            </a:r>
            <a:r>
              <a:rPr lang="hu-HU" dirty="0" err="1">
                <a:solidFill>
                  <a:srgbClr val="3E3E3D"/>
                </a:solidFill>
                <a:effectLst/>
                <a:latin typeface="Tahoma" panose="020B0604030504040204" pitchFamily="34" charset="0"/>
              </a:rPr>
              <a:t>ssunt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offic</a:t>
            </a:r>
            <a:r>
              <a:rPr lang="hu-HU" dirty="0">
                <a:solidFill>
                  <a:srgbClr val="3E3E3D"/>
                </a:solidFill>
                <a:effectLst/>
                <a:latin typeface="Tahoma" panose="020B0604030504040204" pitchFamily="34" charset="0"/>
              </a:rPr>
              <a:t> tem </a:t>
            </a:r>
            <a:r>
              <a:rPr lang="hu-HU" dirty="0" err="1">
                <a:solidFill>
                  <a:srgbClr val="3E3E3D"/>
                </a:solidFill>
                <a:effectLst/>
                <a:latin typeface="Tahoma" panose="020B0604030504040204" pitchFamily="34" charset="0"/>
              </a:rPr>
              <a:t>quis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Equod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mosapid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itaquo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dolupitas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aborentur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tiundandae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disquo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inum</a:t>
            </a:r>
            <a:r>
              <a:rPr lang="hu-HU" dirty="0">
                <a:solidFill>
                  <a:srgbClr val="3E3E3D"/>
                </a:solidFill>
                <a:effectLst/>
                <a:latin typeface="Tahoma" panose="020B0604030504040204" pitchFamily="34" charset="0"/>
              </a:rPr>
              <a:t> int </a:t>
            </a:r>
            <a:r>
              <a:rPr lang="hu-HU" dirty="0" err="1">
                <a:solidFill>
                  <a:srgbClr val="3E3E3D"/>
                </a:solidFill>
                <a:effectLst/>
                <a:latin typeface="Tahoma" panose="020B0604030504040204" pitchFamily="34" charset="0"/>
              </a:rPr>
              <a:t>volore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atia</a:t>
            </a:r>
            <a:r>
              <a:rPr lang="hu-HU" dirty="0">
                <a:solidFill>
                  <a:srgbClr val="3E3E3D"/>
                </a:solidFill>
                <a:effectLst/>
                <a:latin typeface="Tahoma" panose="020B0604030504040204" pitchFamily="34" charset="0"/>
              </a:rPr>
              <a:t> de </a:t>
            </a:r>
            <a:r>
              <a:rPr lang="hu-HU" dirty="0" err="1">
                <a:solidFill>
                  <a:srgbClr val="3E3E3D"/>
                </a:solidFill>
                <a:effectLst/>
                <a:latin typeface="Tahoma" panose="020B0604030504040204" pitchFamily="34" charset="0"/>
              </a:rPr>
              <a:t>deliaspit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vel</a:t>
            </a:r>
            <a:r>
              <a:rPr lang="hu-HU" dirty="0">
                <a:solidFill>
                  <a:srgbClr val="3E3E3D"/>
                </a:solidFill>
                <a:effectLst/>
                <a:latin typeface="Tahoma" panose="020B0604030504040204" pitchFamily="34" charset="0"/>
              </a:rPr>
              <a:t> illati </a:t>
            </a:r>
            <a:r>
              <a:rPr lang="hu-HU" dirty="0" err="1">
                <a:solidFill>
                  <a:srgbClr val="3E3E3D"/>
                </a:solidFill>
                <a:effectLst/>
                <a:latin typeface="Tahoma" panose="020B0604030504040204" pitchFamily="34" charset="0"/>
              </a:rPr>
              <a:t>corecepudae</a:t>
            </a:r>
            <a:r>
              <a:rPr lang="hu-HU" dirty="0">
                <a:solidFill>
                  <a:srgbClr val="3E3E3D"/>
                </a:solidFill>
                <a:effectLst/>
                <a:latin typeface="Tahoma" panose="020B0604030504040204" pitchFamily="34" charset="0"/>
              </a:rPr>
              <a:t>.</a:t>
            </a:r>
          </a:p>
          <a:p>
            <a:r>
              <a:rPr lang="hu-HU" dirty="0">
                <a:solidFill>
                  <a:srgbClr val="3E3E3D"/>
                </a:solidFill>
                <a:effectLst/>
                <a:latin typeface="Tahoma" panose="020B0604030504040204" pitchFamily="34" charset="0"/>
              </a:rPr>
              <a:t>Et is et </a:t>
            </a:r>
            <a:r>
              <a:rPr lang="hu-HU" dirty="0" err="1">
                <a:solidFill>
                  <a:srgbClr val="3E3E3D"/>
                </a:solidFill>
                <a:effectLst/>
                <a:latin typeface="Tahoma" panose="020B0604030504040204" pitchFamily="34" charset="0"/>
              </a:rPr>
              <a:t>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dolent</a:t>
            </a:r>
            <a:r>
              <a:rPr lang="hu-HU" dirty="0">
                <a:solidFill>
                  <a:srgbClr val="3E3E3D"/>
                </a:solidFill>
                <a:effectLst/>
                <a:latin typeface="Tahoma" panose="020B0604030504040204" pitchFamily="34" charset="0"/>
              </a:rPr>
              <a:t> es </a:t>
            </a:r>
            <a:r>
              <a:rPr lang="hu-HU" dirty="0" err="1">
                <a:solidFill>
                  <a:srgbClr val="3E3E3D"/>
                </a:solidFill>
                <a:effectLst/>
                <a:latin typeface="Tahoma" panose="020B0604030504040204" pitchFamily="34" charset="0"/>
              </a:rPr>
              <a:t>alasped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eosto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viduntem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Busci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occusaperro</a:t>
            </a:r>
            <a:r>
              <a:rPr lang="hu-HU" dirty="0">
                <a:solidFill>
                  <a:srgbClr val="3E3E3D"/>
                </a:solidFill>
                <a:effectLst/>
                <a:latin typeface="Tahoma" panose="020B0604030504040204" pitchFamily="34" charset="0"/>
              </a:rPr>
              <a:t> es net est </a:t>
            </a:r>
            <a:r>
              <a:rPr lang="hu-HU" dirty="0" err="1">
                <a:solidFill>
                  <a:srgbClr val="3E3E3D"/>
                </a:solidFill>
                <a:effectLst/>
                <a:latin typeface="Tahoma" panose="020B0604030504040204" pitchFamily="34" charset="0"/>
              </a:rPr>
              <a:t>fugiasi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apid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modit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etus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sequate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caturem</a:t>
            </a:r>
            <a:r>
              <a:rPr lang="hu-HU" dirty="0">
                <a:solidFill>
                  <a:srgbClr val="3E3E3D"/>
                </a:solidFill>
                <a:effectLst/>
                <a:latin typeface="Tahoma" panose="020B0604030504040204" pitchFamily="34" charset="0"/>
              </a:rPr>
              <a:t> dus </a:t>
            </a:r>
            <a:r>
              <a:rPr lang="hu-HU" dirty="0" err="1">
                <a:solidFill>
                  <a:srgbClr val="3E3E3D"/>
                </a:solidFill>
                <a:effectLst/>
                <a:latin typeface="Tahoma" panose="020B0604030504040204" pitchFamily="34" charset="0"/>
              </a:rPr>
              <a:t>escit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autem</a:t>
            </a:r>
            <a:endParaRPr lang="hu-HU" dirty="0">
              <a:solidFill>
                <a:srgbClr val="3E3E3D"/>
              </a:solidFill>
              <a:effectLst/>
              <a:latin typeface="Tahoma" panose="020B0604030504040204" pitchFamily="34" charset="0"/>
            </a:endParaRPr>
          </a:p>
          <a:p>
            <a:r>
              <a:rPr lang="hu-HU" dirty="0" err="1">
                <a:solidFill>
                  <a:srgbClr val="3E3E3D"/>
                </a:solidFill>
                <a:effectLst/>
                <a:latin typeface="Tahoma" panose="020B0604030504040204" pitchFamily="34" charset="0"/>
              </a:rPr>
              <a:t>Cupta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eost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millaboresci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rehendelent</a:t>
            </a:r>
            <a:r>
              <a:rPr lang="hu-HU" dirty="0">
                <a:solidFill>
                  <a:srgbClr val="3E3E3D"/>
                </a:solidFill>
                <a:effectLst/>
                <a:latin typeface="Tahoma" panose="020B0604030504040204" pitchFamily="34" charset="0"/>
              </a:rPr>
              <a:t> in </a:t>
            </a:r>
            <a:r>
              <a:rPr lang="hu-HU" dirty="0" err="1">
                <a:solidFill>
                  <a:srgbClr val="3E3E3D"/>
                </a:solidFill>
                <a:effectLst/>
                <a:latin typeface="Tahoma" panose="020B0604030504040204" pitchFamily="34" charset="0"/>
              </a:rPr>
              <a:t>reperfe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rnatem</a:t>
            </a:r>
            <a:r>
              <a:rPr lang="hu-HU" dirty="0">
                <a:solidFill>
                  <a:srgbClr val="3E3E3D"/>
                </a:solidFill>
                <a:effectLst/>
                <a:latin typeface="Tahoma" panose="020B0604030504040204" pitchFamily="34" charset="0"/>
              </a:rPr>
              <a:t> con </a:t>
            </a:r>
            <a:r>
              <a:rPr lang="hu-HU" dirty="0" err="1">
                <a:solidFill>
                  <a:srgbClr val="3E3E3D"/>
                </a:solidFill>
                <a:effectLst/>
                <a:latin typeface="Tahoma" panose="020B0604030504040204" pitchFamily="34" charset="0"/>
              </a:rPr>
              <a:t>nonsequas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vel</a:t>
            </a:r>
            <a:r>
              <a:rPr lang="hu-HU" dirty="0">
                <a:solidFill>
                  <a:srgbClr val="3E3E3D"/>
                </a:solidFill>
                <a:effectLst/>
                <a:latin typeface="Tahoma" panose="020B0604030504040204" pitchFamily="34" charset="0"/>
              </a:rPr>
              <a:t> is </a:t>
            </a:r>
            <a:r>
              <a:rPr lang="hu-HU" dirty="0" err="1">
                <a:solidFill>
                  <a:srgbClr val="3E3E3D"/>
                </a:solidFill>
                <a:effectLst/>
                <a:latin typeface="Tahoma" panose="020B0604030504040204" pitchFamily="34" charset="0"/>
              </a:rPr>
              <a:t>abo</a:t>
            </a:r>
            <a:r>
              <a:rPr lang="hu-HU" dirty="0">
                <a:solidFill>
                  <a:srgbClr val="3E3E3D"/>
                </a:solidFill>
                <a:effectLst/>
                <a:latin typeface="Tahoma" panose="020B0604030504040204" pitchFamily="34" charset="0"/>
              </a:rPr>
              <a:t>. Nem </a:t>
            </a:r>
            <a:r>
              <a:rPr lang="hu-HU" dirty="0" err="1">
                <a:solidFill>
                  <a:srgbClr val="3E3E3D"/>
                </a:solidFill>
                <a:effectLst/>
                <a:latin typeface="Tahoma" panose="020B0604030504040204" pitchFamily="34" charset="0"/>
              </a:rPr>
              <a:t>etur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sinvelitas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doloreptat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Cerisit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expellanto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beataep</a:t>
            </a:r>
            <a:r>
              <a:rPr lang="hu-HU" dirty="0">
                <a:solidFill>
                  <a:srgbClr val="3E3E3D"/>
                </a:solidFill>
                <a:effectLst/>
                <a:latin typeface="Tahoma" panose="020B0604030504040204" pitchFamily="34" charset="0"/>
              </a:rPr>
              <a:t> tatesti </a:t>
            </a:r>
            <a:r>
              <a:rPr lang="hu-HU" dirty="0" err="1">
                <a:solidFill>
                  <a:srgbClr val="3E3E3D"/>
                </a:solidFill>
                <a:effectLst/>
                <a:latin typeface="Tahoma" panose="020B0604030504040204" pitchFamily="34" charset="0"/>
              </a:rPr>
              <a:t>soluptatet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ommodiciaero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quiasperest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comnis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quiatum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quiaes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dolorum</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as</a:t>
            </a:r>
            <a:r>
              <a:rPr lang="hu-HU" dirty="0">
                <a:solidFill>
                  <a:srgbClr val="3E3E3D"/>
                </a:solidFill>
                <a:effectLst/>
                <a:latin typeface="Tahoma" panose="020B0604030504040204" pitchFamily="34" charset="0"/>
              </a:rPr>
              <a:t> non con </a:t>
            </a:r>
            <a:r>
              <a:rPr lang="hu-HU" dirty="0" err="1">
                <a:solidFill>
                  <a:srgbClr val="3E3E3D"/>
                </a:solidFill>
                <a:effectLst/>
                <a:latin typeface="Tahoma" panose="020B0604030504040204" pitchFamily="34" charset="0"/>
              </a:rPr>
              <a:t>cumquia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simendel</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everat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illectis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doloreiunt</a:t>
            </a:r>
            <a:r>
              <a:rPr lang="hu-HU" dirty="0">
                <a:solidFill>
                  <a:srgbClr val="3E3E3D"/>
                </a:solidFill>
                <a:effectLst/>
                <a:latin typeface="Tahoma" panose="020B0604030504040204" pitchFamily="34" charset="0"/>
              </a:rPr>
              <a:t>.</a:t>
            </a:r>
          </a:p>
        </p:txBody>
      </p:sp>
      <p:grpSp>
        <p:nvGrpSpPr>
          <p:cNvPr id="19" name="Group 18">
            <a:extLst>
              <a:ext uri="{FF2B5EF4-FFF2-40B4-BE49-F238E27FC236}">
                <a16:creationId xmlns:a16="http://schemas.microsoft.com/office/drawing/2014/main" id="{E1C04246-8DF0-DE47-B3E6-48C437140BB2}"/>
              </a:ext>
            </a:extLst>
          </p:cNvPr>
          <p:cNvGrpSpPr/>
          <p:nvPr userDrawn="1"/>
        </p:nvGrpSpPr>
        <p:grpSpPr>
          <a:xfrm>
            <a:off x="576336" y="4610437"/>
            <a:ext cx="2222740" cy="283243"/>
            <a:chOff x="260075" y="6147250"/>
            <a:chExt cx="2222740" cy="377658"/>
          </a:xfrm>
        </p:grpSpPr>
        <p:sp>
          <p:nvSpPr>
            <p:cNvPr id="20" name="Rectangle 19">
              <a:extLst>
                <a:ext uri="{FF2B5EF4-FFF2-40B4-BE49-F238E27FC236}">
                  <a16:creationId xmlns:a16="http://schemas.microsoft.com/office/drawing/2014/main" id="{618D988F-DCC6-934E-B738-0A3C1538460D}"/>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53">
                <a:solidFill>
                  <a:srgbClr val="4AABC8"/>
                </a:solidFill>
              </a:endParaRPr>
            </a:p>
          </p:txBody>
        </p:sp>
        <p:sp>
          <p:nvSpPr>
            <p:cNvPr id="21" name="TextBox 20">
              <a:extLst>
                <a:ext uri="{FF2B5EF4-FFF2-40B4-BE49-F238E27FC236}">
                  <a16:creationId xmlns:a16="http://schemas.microsoft.com/office/drawing/2014/main" id="{6F86DE79-42D9-A047-A572-23923C909C77}"/>
                </a:ext>
              </a:extLst>
            </p:cNvPr>
            <p:cNvSpPr txBox="1"/>
            <p:nvPr userDrawn="1"/>
          </p:nvSpPr>
          <p:spPr>
            <a:xfrm>
              <a:off x="427444" y="6263297"/>
              <a:ext cx="2055371" cy="261611"/>
            </a:xfrm>
            <a:prstGeom prst="rect">
              <a:avLst/>
            </a:prstGeom>
            <a:noFill/>
          </p:spPr>
          <p:txBody>
            <a:bodyPr wrap="none" rtlCol="0">
              <a:spAutoFit/>
            </a:bodyPr>
            <a:lstStyle/>
            <a:p>
              <a:r>
                <a:rPr lang="fr" sz="675" dirty="0">
                  <a:solidFill>
                    <a:srgbClr val="868686"/>
                  </a:solidFill>
                  <a:latin typeface="Tahoma" panose="020B0604030504040204" pitchFamily="34" charset="0"/>
                  <a:ea typeface="Tahoma" panose="020B0604030504040204" pitchFamily="34" charset="0"/>
                  <a:cs typeface="Tahoma" panose="020B0604030504040204" pitchFamily="34" charset="0"/>
                </a:rPr>
                <a:t>  |  ET IS ET QUIA DOLENT ES ALICID QUASPED</a:t>
              </a:r>
            </a:p>
          </p:txBody>
        </p:sp>
      </p:grpSp>
      <p:sp>
        <p:nvSpPr>
          <p:cNvPr id="22" name="Rectangle 21">
            <a:extLst>
              <a:ext uri="{FF2B5EF4-FFF2-40B4-BE49-F238E27FC236}">
                <a16:creationId xmlns:a16="http://schemas.microsoft.com/office/drawing/2014/main" id="{249507A4-ED69-0346-ABCF-83A6C1745E50}"/>
              </a:ext>
            </a:extLst>
          </p:cNvPr>
          <p:cNvSpPr/>
          <p:nvPr userDrawn="1"/>
        </p:nvSpPr>
        <p:spPr>
          <a:xfrm>
            <a:off x="494740" y="4696376"/>
            <a:ext cx="314510" cy="196208"/>
          </a:xfrm>
          <a:prstGeom prst="rect">
            <a:avLst/>
          </a:prstGeom>
        </p:spPr>
        <p:txBody>
          <a:bodyPr wrap="none">
            <a:spAutoFit/>
          </a:bodyPr>
          <a:lstStyle/>
          <a:p>
            <a:pPr algn="l">
              <a:spcBef>
                <a:spcPct val="50000"/>
              </a:spcBef>
              <a:tabLst>
                <a:tab pos="2961085" algn="ctr"/>
                <a:tab pos="6096000" algn="r"/>
                <a:tab pos="6586538" algn="r"/>
              </a:tabLst>
              <a:defRPr/>
            </a:pPr>
            <a:fld id="{2A605FED-7AC8-4412-BF98-CCE815642EF6}" type="slidenum">
              <a:rPr lang="de-DE" sz="675"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2961085" algn="ctr"/>
                  <a:tab pos="6096000" algn="r"/>
                  <a:tab pos="6586538" algn="r"/>
                </a:tabLst>
                <a:defRPr/>
              </a:pPr>
              <a:t>‹#›</a:t>
            </a:fld>
            <a:endParaRPr lang="en-GB" sz="675"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0270514"/>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CB91114A-335F-7940-B9A0-64FDDA4A3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37">
            <a:extLst>
              <a:ext uri="{FF2B5EF4-FFF2-40B4-BE49-F238E27FC236}">
                <a16:creationId xmlns:a16="http://schemas.microsoft.com/office/drawing/2014/main" id="{507253E3-3CA3-3346-A208-2D54D4FD555E}"/>
              </a:ext>
            </a:extLst>
          </p:cNvPr>
          <p:cNvSpPr>
            <a:spLocks noGrp="1"/>
          </p:cNvSpPr>
          <p:nvPr>
            <p:ph type="body" sz="quarter" idx="13" hasCustomPrompt="1"/>
          </p:nvPr>
        </p:nvSpPr>
        <p:spPr>
          <a:xfrm>
            <a:off x="514985" y="1317226"/>
            <a:ext cx="2645686" cy="287078"/>
          </a:xfrm>
          <a:prstGeom prst="rect">
            <a:avLst/>
          </a:prstGeom>
        </p:spPr>
        <p:txBody>
          <a:bodyPr/>
          <a:lstStyle>
            <a:lvl1pPr marL="0" indent="0">
              <a:buNone/>
              <a:defRPr sz="1613">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4" name="Text Placeholder 37">
            <a:extLst>
              <a:ext uri="{FF2B5EF4-FFF2-40B4-BE49-F238E27FC236}">
                <a16:creationId xmlns:a16="http://schemas.microsoft.com/office/drawing/2014/main" id="{A8CE5FC3-69AF-DA4E-8C27-A5F45B917F68}"/>
              </a:ext>
            </a:extLst>
          </p:cNvPr>
          <p:cNvSpPr>
            <a:spLocks noGrp="1"/>
          </p:cNvSpPr>
          <p:nvPr>
            <p:ph type="body" sz="quarter" idx="14" hasCustomPrompt="1"/>
          </p:nvPr>
        </p:nvSpPr>
        <p:spPr>
          <a:xfrm>
            <a:off x="514985" y="1121418"/>
            <a:ext cx="2645686" cy="171485"/>
          </a:xfrm>
          <a:prstGeom prst="rect">
            <a:avLst/>
          </a:prstGeom>
        </p:spPr>
        <p:txBody>
          <a:bodyPr/>
          <a:lstStyle>
            <a:lvl1pPr marL="0" indent="0">
              <a:buNone/>
              <a:defRPr sz="1088">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8533" indent="0">
              <a:buNone/>
              <a:defRPr>
                <a:latin typeface="Tahoma" panose="020B0604030504040204" pitchFamily="34" charset="0"/>
                <a:ea typeface="Tahoma" panose="020B0604030504040204" pitchFamily="34" charset="0"/>
                <a:cs typeface="Tahoma" panose="020B0604030504040204" pitchFamily="34" charset="0"/>
              </a:defRPr>
            </a:lvl2pPr>
            <a:lvl3pPr marL="617067" indent="0">
              <a:buNone/>
              <a:defRPr>
                <a:latin typeface="Tahoma" panose="020B0604030504040204" pitchFamily="34" charset="0"/>
                <a:ea typeface="Tahoma" panose="020B0604030504040204" pitchFamily="34" charset="0"/>
                <a:cs typeface="Tahoma" panose="020B0604030504040204" pitchFamily="34" charset="0"/>
              </a:defRPr>
            </a:lvl3pPr>
            <a:lvl4pPr marL="925601" indent="0">
              <a:buNone/>
              <a:defRPr>
                <a:latin typeface="Tahoma" panose="020B0604030504040204" pitchFamily="34" charset="0"/>
                <a:ea typeface="Tahoma" panose="020B0604030504040204" pitchFamily="34" charset="0"/>
                <a:cs typeface="Tahoma" panose="020B0604030504040204" pitchFamily="34" charset="0"/>
              </a:defRPr>
            </a:lvl4pPr>
            <a:lvl5pPr marL="1234134"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11" name="Table Placeholder 10">
            <a:extLst>
              <a:ext uri="{FF2B5EF4-FFF2-40B4-BE49-F238E27FC236}">
                <a16:creationId xmlns:a16="http://schemas.microsoft.com/office/drawing/2014/main" id="{9DBFB32D-7443-AD44-910E-1EEDB40724F5}"/>
              </a:ext>
            </a:extLst>
          </p:cNvPr>
          <p:cNvSpPr>
            <a:spLocks noGrp="1"/>
          </p:cNvSpPr>
          <p:nvPr>
            <p:ph type="tbl" sz="quarter" idx="15"/>
          </p:nvPr>
        </p:nvSpPr>
        <p:spPr>
          <a:xfrm>
            <a:off x="239486" y="1769270"/>
            <a:ext cx="8643256" cy="2917031"/>
          </a:xfrm>
          <a:prstGeom prst="rect">
            <a:avLst/>
          </a:prstGeom>
        </p:spPr>
        <p:txBody>
          <a:bodyPr/>
          <a:lstStyle>
            <a:lvl1pPr marL="0" indent="0">
              <a:buNone/>
              <a:defRPr sz="750">
                <a:latin typeface="Tahoma" panose="020B0604030504040204" pitchFamily="34" charset="0"/>
                <a:ea typeface="Tahoma" panose="020B0604030504040204" pitchFamily="34" charset="0"/>
                <a:cs typeface="Tahoma" panose="020B0604030504040204" pitchFamily="34" charset="0"/>
              </a:defRPr>
            </a:lvl1pPr>
          </a:lstStyle>
          <a:p>
            <a:endParaRPr lang="hu-HU" dirty="0"/>
          </a:p>
        </p:txBody>
      </p:sp>
      <p:sp>
        <p:nvSpPr>
          <p:cNvPr id="6" name="Téglalap 5">
            <a:extLst>
              <a:ext uri="{FF2B5EF4-FFF2-40B4-BE49-F238E27FC236}">
                <a16:creationId xmlns:a16="http://schemas.microsoft.com/office/drawing/2014/main" id="{801E825B-7768-4729-9E26-B95643459760}"/>
              </a:ext>
            </a:extLst>
          </p:cNvPr>
          <p:cNvSpPr/>
          <p:nvPr userDrawn="1"/>
        </p:nvSpPr>
        <p:spPr>
          <a:xfrm>
            <a:off x="0" y="2063"/>
            <a:ext cx="914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u-HU" sz="1000" dirty="0" smtClean="0">
                <a:solidFill>
                  <a:srgbClr val="242943"/>
                </a:solidFill>
                <a:latin typeface="+mj-lt"/>
              </a:rPr>
              <a:t>Szakdolgozat</a:t>
            </a:r>
            <a:r>
              <a:rPr lang="hu-HU" sz="1000" baseline="0" dirty="0" smtClean="0">
                <a:solidFill>
                  <a:srgbClr val="242943"/>
                </a:solidFill>
                <a:latin typeface="+mj-lt"/>
              </a:rPr>
              <a:t> címe</a:t>
            </a:r>
            <a:r>
              <a:rPr lang="en-US" sz="1000" dirty="0" smtClean="0">
                <a:solidFill>
                  <a:srgbClr val="242943"/>
                </a:solidFill>
                <a:latin typeface="+mj-lt"/>
              </a:rPr>
              <a:t> [</a:t>
            </a:r>
            <a:r>
              <a:rPr lang="hu-HU" sz="1000" dirty="0" smtClean="0">
                <a:solidFill>
                  <a:srgbClr val="242943"/>
                </a:solidFill>
                <a:latin typeface="+mj-lt"/>
              </a:rPr>
              <a:t>Diamintába</a:t>
            </a:r>
            <a:r>
              <a:rPr lang="hu-HU" sz="1000" baseline="0" dirty="0" smtClean="0">
                <a:solidFill>
                  <a:srgbClr val="242943"/>
                </a:solidFill>
                <a:latin typeface="+mj-lt"/>
              </a:rPr>
              <a:t> szerkeszteni!</a:t>
            </a:r>
            <a:r>
              <a:rPr lang="en-US" sz="1000" dirty="0" smtClean="0">
                <a:solidFill>
                  <a:srgbClr val="242943"/>
                </a:solidFill>
                <a:latin typeface="+mj-lt"/>
              </a:rPr>
              <a:t>]</a:t>
            </a:r>
            <a:endParaRPr lang="en-US" sz="1000" dirty="0">
              <a:solidFill>
                <a:srgbClr val="242943"/>
              </a:solidFill>
              <a:latin typeface="+mj-lt"/>
            </a:endParaRPr>
          </a:p>
        </p:txBody>
      </p:sp>
      <p:sp>
        <p:nvSpPr>
          <p:cNvPr id="8" name="Téglalap 7">
            <a:extLst>
              <a:ext uri="{FF2B5EF4-FFF2-40B4-BE49-F238E27FC236}">
                <a16:creationId xmlns:a16="http://schemas.microsoft.com/office/drawing/2014/main" id="{93B2A271-1352-47CC-ABF1-DF72BF45D0CB}"/>
              </a:ext>
            </a:extLst>
          </p:cNvPr>
          <p:cNvSpPr/>
          <p:nvPr userDrawn="1"/>
        </p:nvSpPr>
        <p:spPr>
          <a:xfrm>
            <a:off x="0" y="4961436"/>
            <a:ext cx="28381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hu-HU" sz="1000" noProof="0" dirty="0" smtClean="0">
                <a:solidFill>
                  <a:srgbClr val="242943"/>
                </a:solidFill>
                <a:latin typeface="+mj-lt"/>
              </a:rPr>
              <a:t>Szakdolgozat</a:t>
            </a:r>
            <a:r>
              <a:rPr lang="hu-HU" sz="1000" baseline="0" noProof="0" dirty="0" smtClean="0">
                <a:solidFill>
                  <a:srgbClr val="242943"/>
                </a:solidFill>
                <a:latin typeface="+mj-lt"/>
              </a:rPr>
              <a:t> prezentáció</a:t>
            </a:r>
            <a:endParaRPr lang="en-GB" sz="1000" noProof="0" dirty="0">
              <a:solidFill>
                <a:srgbClr val="242943"/>
              </a:solidFill>
              <a:latin typeface="+mj-lt"/>
            </a:endParaRPr>
          </a:p>
        </p:txBody>
      </p:sp>
      <p:sp>
        <p:nvSpPr>
          <p:cNvPr id="9" name="Téglalap 8">
            <a:extLst>
              <a:ext uri="{FF2B5EF4-FFF2-40B4-BE49-F238E27FC236}">
                <a16:creationId xmlns:a16="http://schemas.microsoft.com/office/drawing/2014/main" id="{FB280146-11A8-4DA6-A24D-4CA64A008196}"/>
              </a:ext>
            </a:extLst>
          </p:cNvPr>
          <p:cNvSpPr/>
          <p:nvPr userDrawn="1"/>
        </p:nvSpPr>
        <p:spPr>
          <a:xfrm>
            <a:off x="6305862" y="4959531"/>
            <a:ext cx="283813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r"/>
            <a:r>
              <a:rPr lang="hu-HU" sz="1000" kern="1200" dirty="0" smtClean="0">
                <a:solidFill>
                  <a:srgbClr val="242943"/>
                </a:solidFill>
                <a:latin typeface="+mn-lt"/>
                <a:ea typeface="+mn-ea"/>
                <a:cs typeface="+mn-cs"/>
              </a:rPr>
              <a:t>[Diamintába</a:t>
            </a:r>
            <a:r>
              <a:rPr lang="hu-HU" sz="1000" kern="1200" baseline="0" dirty="0" smtClean="0">
                <a:solidFill>
                  <a:srgbClr val="242943"/>
                </a:solidFill>
                <a:latin typeface="+mn-lt"/>
                <a:ea typeface="+mn-ea"/>
                <a:cs typeface="+mn-cs"/>
              </a:rPr>
              <a:t> szerkeszteni!</a:t>
            </a:r>
            <a:r>
              <a:rPr lang="en-GB" sz="1000" kern="1200" noProof="0" dirty="0" smtClean="0">
                <a:solidFill>
                  <a:srgbClr val="242943"/>
                </a:solidFill>
                <a:latin typeface="+mj-lt"/>
                <a:ea typeface="+mn-ea"/>
                <a:cs typeface="+mn-cs"/>
              </a:rPr>
              <a:t>]</a:t>
            </a:r>
            <a:r>
              <a:rPr lang="en-GB" sz="1000" noProof="0" dirty="0" smtClean="0">
                <a:solidFill>
                  <a:srgbClr val="242943"/>
                </a:solidFill>
                <a:latin typeface="+mj-lt"/>
              </a:rPr>
              <a:t> </a:t>
            </a:r>
            <a:r>
              <a:rPr lang="hu-HU" sz="1000" noProof="0" dirty="0" smtClean="0">
                <a:solidFill>
                  <a:srgbClr val="242943"/>
                </a:solidFill>
                <a:latin typeface="+mj-lt"/>
              </a:rPr>
              <a:t>2022.</a:t>
            </a:r>
            <a:r>
              <a:rPr lang="hu-HU" sz="1000" baseline="0" noProof="0" dirty="0" smtClean="0">
                <a:solidFill>
                  <a:srgbClr val="242943"/>
                </a:solidFill>
                <a:latin typeface="+mj-lt"/>
              </a:rPr>
              <a:t> hónap, nap</a:t>
            </a:r>
            <a:r>
              <a:rPr lang="en-GB" sz="1000" noProof="0" dirty="0" smtClean="0">
                <a:solidFill>
                  <a:srgbClr val="242943"/>
                </a:solidFill>
                <a:latin typeface="+mj-lt"/>
              </a:rPr>
              <a:t> </a:t>
            </a:r>
            <a:endParaRPr lang="en-GB" sz="1000" noProof="0" dirty="0">
              <a:solidFill>
                <a:srgbClr val="242943"/>
              </a:solidFill>
              <a:latin typeface="+mj-lt"/>
            </a:endParaRPr>
          </a:p>
        </p:txBody>
      </p:sp>
      <p:sp>
        <p:nvSpPr>
          <p:cNvPr id="10" name="Téglalap 9">
            <a:extLst>
              <a:ext uri="{FF2B5EF4-FFF2-40B4-BE49-F238E27FC236}">
                <a16:creationId xmlns:a16="http://schemas.microsoft.com/office/drawing/2014/main" id="{771A8DB0-7388-49A4-B462-6622189E3ACA}"/>
              </a:ext>
            </a:extLst>
          </p:cNvPr>
          <p:cNvSpPr/>
          <p:nvPr userDrawn="1"/>
        </p:nvSpPr>
        <p:spPr>
          <a:xfrm>
            <a:off x="2838138" y="4958747"/>
            <a:ext cx="346772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u-HU" sz="1000" dirty="0" smtClean="0">
                <a:solidFill>
                  <a:srgbClr val="242943"/>
                </a:solidFill>
                <a:latin typeface="+mj-lt"/>
              </a:rPr>
              <a:t>Név [Diamintába</a:t>
            </a:r>
            <a:r>
              <a:rPr lang="hu-HU" sz="1000" baseline="0" dirty="0" smtClean="0">
                <a:solidFill>
                  <a:srgbClr val="242943"/>
                </a:solidFill>
                <a:latin typeface="+mj-lt"/>
              </a:rPr>
              <a:t> szerkeszteni</a:t>
            </a:r>
            <a:r>
              <a:rPr lang="hu-HU" sz="1000" dirty="0" smtClean="0">
                <a:solidFill>
                  <a:srgbClr val="242943"/>
                </a:solidFill>
                <a:latin typeface="+mj-lt"/>
              </a:rPr>
              <a:t>!]</a:t>
            </a:r>
            <a:endParaRPr lang="de-DE" sz="1000" dirty="0">
              <a:solidFill>
                <a:srgbClr val="242943"/>
              </a:solidFill>
              <a:latin typeface="+mj-lt"/>
            </a:endParaRPr>
          </a:p>
        </p:txBody>
      </p:sp>
    </p:spTree>
    <p:extLst>
      <p:ext uri="{BB962C8B-B14F-4D97-AF65-F5344CB8AC3E}">
        <p14:creationId xmlns:p14="http://schemas.microsoft.com/office/powerpoint/2010/main" val="2853609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2955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l" defTabSz="617068" rtl="0" eaLnBrk="1" latinLnBrk="0" hangingPunct="1">
        <a:lnSpc>
          <a:spcPct val="90000"/>
        </a:lnSpc>
        <a:spcBef>
          <a:spcPct val="0"/>
        </a:spcBef>
        <a:buNone/>
        <a:defRPr sz="2969" kern="1200">
          <a:solidFill>
            <a:schemeClr val="tx1"/>
          </a:solidFill>
          <a:latin typeface="+mj-lt"/>
          <a:ea typeface="+mj-ea"/>
          <a:cs typeface="+mj-cs"/>
        </a:defRPr>
      </a:lvl1pPr>
    </p:titleStyle>
    <p:bodyStyle>
      <a:lvl1pPr marL="154268" indent="-154268" algn="l" defTabSz="617068"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800" indent="-154268" algn="l" defTabSz="617068" rtl="0" eaLnBrk="1" latinLnBrk="0" hangingPunct="1">
        <a:lnSpc>
          <a:spcPct val="90000"/>
        </a:lnSpc>
        <a:spcBef>
          <a:spcPts val="337"/>
        </a:spcBef>
        <a:buFont typeface="Arial" panose="020B0604020202020204" pitchFamily="34" charset="0"/>
        <a:buChar char="•"/>
        <a:defRPr sz="1620" kern="1200">
          <a:solidFill>
            <a:schemeClr val="tx1"/>
          </a:solidFill>
          <a:latin typeface="+mn-lt"/>
          <a:ea typeface="+mn-ea"/>
          <a:cs typeface="+mn-cs"/>
        </a:defRPr>
      </a:lvl2pPr>
      <a:lvl3pPr marL="771335" indent="-154268" algn="l" defTabSz="617068" rtl="0" eaLnBrk="1" latinLnBrk="0" hangingPunct="1">
        <a:lnSpc>
          <a:spcPct val="90000"/>
        </a:lnSpc>
        <a:spcBef>
          <a:spcPts val="337"/>
        </a:spcBef>
        <a:buFont typeface="Arial" panose="020B0604020202020204" pitchFamily="34" charset="0"/>
        <a:buChar char="•"/>
        <a:defRPr sz="1350" kern="1200">
          <a:solidFill>
            <a:schemeClr val="tx1"/>
          </a:solidFill>
          <a:latin typeface="+mn-lt"/>
          <a:ea typeface="+mn-ea"/>
          <a:cs typeface="+mn-cs"/>
        </a:defRPr>
      </a:lvl3pPr>
      <a:lvl4pPr marL="1079868"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4pPr>
      <a:lvl5pPr marL="1388402"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5pPr>
      <a:lvl6pPr marL="16969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469"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004"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5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068" rtl="0" eaLnBrk="1" latinLnBrk="0" hangingPunct="1">
        <a:defRPr sz="1215" kern="1200">
          <a:solidFill>
            <a:schemeClr val="tx1"/>
          </a:solidFill>
          <a:latin typeface="+mn-lt"/>
          <a:ea typeface="+mn-ea"/>
          <a:cs typeface="+mn-cs"/>
        </a:defRPr>
      </a:lvl1pPr>
      <a:lvl2pPr marL="308534" algn="l" defTabSz="617068" rtl="0" eaLnBrk="1" latinLnBrk="0" hangingPunct="1">
        <a:defRPr sz="1215" kern="1200">
          <a:solidFill>
            <a:schemeClr val="tx1"/>
          </a:solidFill>
          <a:latin typeface="+mn-lt"/>
          <a:ea typeface="+mn-ea"/>
          <a:cs typeface="+mn-cs"/>
        </a:defRPr>
      </a:lvl2pPr>
      <a:lvl3pPr marL="617068" algn="l" defTabSz="617068" rtl="0" eaLnBrk="1" latinLnBrk="0" hangingPunct="1">
        <a:defRPr sz="1215" kern="1200">
          <a:solidFill>
            <a:schemeClr val="tx1"/>
          </a:solidFill>
          <a:latin typeface="+mn-lt"/>
          <a:ea typeface="+mn-ea"/>
          <a:cs typeface="+mn-cs"/>
        </a:defRPr>
      </a:lvl3pPr>
      <a:lvl4pPr marL="925601" algn="l" defTabSz="617068" rtl="0" eaLnBrk="1" latinLnBrk="0" hangingPunct="1">
        <a:defRPr sz="1215" kern="1200">
          <a:solidFill>
            <a:schemeClr val="tx1"/>
          </a:solidFill>
          <a:latin typeface="+mn-lt"/>
          <a:ea typeface="+mn-ea"/>
          <a:cs typeface="+mn-cs"/>
        </a:defRPr>
      </a:lvl4pPr>
      <a:lvl5pPr marL="1234136" algn="l" defTabSz="617068" rtl="0" eaLnBrk="1" latinLnBrk="0" hangingPunct="1">
        <a:defRPr sz="1215" kern="1200">
          <a:solidFill>
            <a:schemeClr val="tx1"/>
          </a:solidFill>
          <a:latin typeface="+mn-lt"/>
          <a:ea typeface="+mn-ea"/>
          <a:cs typeface="+mn-cs"/>
        </a:defRPr>
      </a:lvl5pPr>
      <a:lvl6pPr marL="1542668" algn="l" defTabSz="617068" rtl="0" eaLnBrk="1" latinLnBrk="0" hangingPunct="1">
        <a:defRPr sz="1215" kern="1200">
          <a:solidFill>
            <a:schemeClr val="tx1"/>
          </a:solidFill>
          <a:latin typeface="+mn-lt"/>
          <a:ea typeface="+mn-ea"/>
          <a:cs typeface="+mn-cs"/>
        </a:defRPr>
      </a:lvl6pPr>
      <a:lvl7pPr marL="1851203" algn="l" defTabSz="617068" rtl="0" eaLnBrk="1" latinLnBrk="0" hangingPunct="1">
        <a:defRPr sz="1215" kern="1200">
          <a:solidFill>
            <a:schemeClr val="tx1"/>
          </a:solidFill>
          <a:latin typeface="+mn-lt"/>
          <a:ea typeface="+mn-ea"/>
          <a:cs typeface="+mn-cs"/>
        </a:defRPr>
      </a:lvl7pPr>
      <a:lvl8pPr marL="2159736" algn="l" defTabSz="617068" rtl="0" eaLnBrk="1" latinLnBrk="0" hangingPunct="1">
        <a:defRPr sz="1215" kern="1200">
          <a:solidFill>
            <a:schemeClr val="tx1"/>
          </a:solidFill>
          <a:latin typeface="+mn-lt"/>
          <a:ea typeface="+mn-ea"/>
          <a:cs typeface="+mn-cs"/>
        </a:defRPr>
      </a:lvl8pPr>
      <a:lvl9pPr marL="2468270" algn="l" defTabSz="617068"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2" pos="3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5"/>
          <p:cNvSpPr>
            <a:spLocks noGrp="1"/>
          </p:cNvSpPr>
          <p:nvPr>
            <p:ph type="body" sz="quarter" idx="11"/>
          </p:nvPr>
        </p:nvSpPr>
        <p:spPr>
          <a:xfrm>
            <a:off x="547552" y="1628773"/>
            <a:ext cx="5117442" cy="1493046"/>
          </a:xfrm>
        </p:spPr>
        <p:txBody>
          <a:bodyPr anchor="ctr"/>
          <a:lstStyle/>
          <a:p>
            <a:pPr>
              <a:lnSpc>
                <a:spcPct val="114000"/>
              </a:lnSpc>
              <a:spcBef>
                <a:spcPts val="300"/>
              </a:spcBef>
              <a:spcAft>
                <a:spcPts val="300"/>
              </a:spcAft>
            </a:pPr>
            <a:r>
              <a:rPr lang="hu-HU" dirty="0" smtClean="0"/>
              <a:t>Cím</a:t>
            </a:r>
            <a:endParaRPr lang="en-US" dirty="0"/>
          </a:p>
        </p:txBody>
      </p:sp>
      <p:sp>
        <p:nvSpPr>
          <p:cNvPr id="7" name="Szöveg helye 6"/>
          <p:cNvSpPr>
            <a:spLocks noGrp="1"/>
          </p:cNvSpPr>
          <p:nvPr>
            <p:ph type="body" sz="quarter" idx="12"/>
          </p:nvPr>
        </p:nvSpPr>
        <p:spPr>
          <a:xfrm>
            <a:off x="547554" y="3121819"/>
            <a:ext cx="5117440" cy="450056"/>
          </a:xfrm>
        </p:spPr>
        <p:txBody>
          <a:bodyPr/>
          <a:lstStyle/>
          <a:p>
            <a:r>
              <a:rPr lang="en-GB" dirty="0" smtClean="0"/>
              <a:t>N</a:t>
            </a:r>
            <a:r>
              <a:rPr lang="hu-HU" dirty="0" smtClean="0"/>
              <a:t>év</a:t>
            </a:r>
            <a:endParaRPr lang="en-GB" baseline="30000" dirty="0"/>
          </a:p>
        </p:txBody>
      </p:sp>
      <p:sp>
        <p:nvSpPr>
          <p:cNvPr id="4" name="Szöveg helye 6">
            <a:extLst>
              <a:ext uri="{FF2B5EF4-FFF2-40B4-BE49-F238E27FC236}">
                <a16:creationId xmlns:a16="http://schemas.microsoft.com/office/drawing/2014/main" id="{69B47344-B83E-311C-B5B8-5588BCDF2005}"/>
              </a:ext>
            </a:extLst>
          </p:cNvPr>
          <p:cNvSpPr txBox="1">
            <a:spLocks/>
          </p:cNvSpPr>
          <p:nvPr/>
        </p:nvSpPr>
        <p:spPr>
          <a:xfrm>
            <a:off x="547554" y="3571875"/>
            <a:ext cx="5117440" cy="450056"/>
          </a:xfrm>
          <a:prstGeom prst="rect">
            <a:avLst/>
          </a:prstGeom>
        </p:spPr>
        <p:txBody>
          <a:bodyPr/>
          <a:lstStyle>
            <a:lvl1pPr marL="0" indent="0" algn="l" defTabSz="617068" rtl="0" eaLnBrk="1" latinLnBrk="0" hangingPunct="1">
              <a:lnSpc>
                <a:spcPct val="100000"/>
              </a:lnSpc>
              <a:spcBef>
                <a:spcPts val="450"/>
              </a:spcBef>
              <a:buFontTx/>
              <a:buNone/>
              <a:defRPr sz="975" b="0" kern="1200">
                <a:solidFill>
                  <a:srgbClr val="414042"/>
                </a:solidFill>
                <a:latin typeface="Tahoma" panose="020B0604030504040204" pitchFamily="34" charset="0"/>
                <a:ea typeface="Tahoma" panose="020B0604030504040204" pitchFamily="34" charset="0"/>
                <a:cs typeface="Tahoma" panose="020B0604030504040204" pitchFamily="34" charset="0"/>
              </a:defRPr>
            </a:lvl1pPr>
            <a:lvl2pPr marL="462800" indent="-154268" algn="l" defTabSz="617068" rtl="0" eaLnBrk="1" latinLnBrk="0" hangingPunct="1">
              <a:lnSpc>
                <a:spcPct val="90000"/>
              </a:lnSpc>
              <a:spcBef>
                <a:spcPts val="337"/>
              </a:spcBef>
              <a:buFont typeface="Arial" panose="020B0604020202020204" pitchFamily="34" charset="0"/>
              <a:buChar char="•"/>
              <a:defRPr sz="162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71335" indent="-154268" algn="l" defTabSz="617068" rtl="0" eaLnBrk="1" latinLnBrk="0" hangingPunct="1">
              <a:lnSpc>
                <a:spcPct val="90000"/>
              </a:lnSpc>
              <a:spcBef>
                <a:spcPts val="337"/>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79868"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88402"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969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469"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004"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536" indent="-154268" algn="l" defTabSz="617068"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a:lstStyle>
          <a:p>
            <a:r>
              <a:rPr lang="hu-HU" b="1" dirty="0" smtClean="0"/>
              <a:t>Konzulens</a:t>
            </a:r>
            <a:endParaRPr lang="en-GB" b="1" dirty="0"/>
          </a:p>
          <a:p>
            <a:r>
              <a:rPr lang="hu-HU" dirty="0" smtClean="0"/>
              <a:t>Név</a:t>
            </a:r>
            <a:endParaRPr lang="en-GB" baseline="30000" dirty="0"/>
          </a:p>
        </p:txBody>
      </p:sp>
    </p:spTree>
    <p:extLst>
      <p:ext uri="{BB962C8B-B14F-4D97-AF65-F5344CB8AC3E}">
        <p14:creationId xmlns:p14="http://schemas.microsoft.com/office/powerpoint/2010/main" val="141711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églalap 47">
            <a:extLst>
              <a:ext uri="{FF2B5EF4-FFF2-40B4-BE49-F238E27FC236}">
                <a16:creationId xmlns:a16="http://schemas.microsoft.com/office/drawing/2014/main" id="{43C9D49D-E5ED-4AC4-BA55-C1B4093C68EF}"/>
              </a:ext>
            </a:extLst>
          </p:cNvPr>
          <p:cNvSpPr/>
          <p:nvPr/>
        </p:nvSpPr>
        <p:spPr>
          <a:xfrm>
            <a:off x="2269732" y="307181"/>
            <a:ext cx="6725099" cy="4500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r"/>
            <a:r>
              <a:rPr lang="hu-HU" sz="1800" dirty="0" smtClean="0">
                <a:solidFill>
                  <a:srgbClr val="242943"/>
                </a:solidFill>
                <a:latin typeface="+mj-lt"/>
              </a:rPr>
              <a:t>Tartalom</a:t>
            </a:r>
            <a:endParaRPr lang="en-GB" sz="800" dirty="0">
              <a:solidFill>
                <a:srgbClr val="242943"/>
              </a:solidFill>
              <a:latin typeface="+mj-lt"/>
            </a:endParaRPr>
          </a:p>
        </p:txBody>
      </p:sp>
      <p:graphicFrame>
        <p:nvGraphicFramePr>
          <p:cNvPr id="2" name="Táblázat 1"/>
          <p:cNvGraphicFramePr>
            <a:graphicFrameLocks noGrp="1"/>
          </p:cNvGraphicFramePr>
          <p:nvPr>
            <p:extLst>
              <p:ext uri="{D42A27DB-BD31-4B8C-83A1-F6EECF244321}">
                <p14:modId xmlns:p14="http://schemas.microsoft.com/office/powerpoint/2010/main" val="2695375783"/>
              </p:ext>
            </p:extLst>
          </p:nvPr>
        </p:nvGraphicFramePr>
        <p:xfrm>
          <a:off x="992637" y="1461568"/>
          <a:ext cx="7158725" cy="2595880"/>
        </p:xfrm>
        <a:graphic>
          <a:graphicData uri="http://schemas.openxmlformats.org/drawingml/2006/table">
            <a:tbl>
              <a:tblPr firstRow="1" bandRow="1">
                <a:tableStyleId>{5C22544A-7EE6-4342-B048-85BDC9FD1C3A}</a:tableStyleId>
              </a:tblPr>
              <a:tblGrid>
                <a:gridCol w="5179547">
                  <a:extLst>
                    <a:ext uri="{9D8B030D-6E8A-4147-A177-3AD203B41FA5}">
                      <a16:colId xmlns:a16="http://schemas.microsoft.com/office/drawing/2014/main" val="1574292230"/>
                    </a:ext>
                  </a:extLst>
                </a:gridCol>
                <a:gridCol w="1979178">
                  <a:extLst>
                    <a:ext uri="{9D8B030D-6E8A-4147-A177-3AD203B41FA5}">
                      <a16:colId xmlns:a16="http://schemas.microsoft.com/office/drawing/2014/main" val="4013951290"/>
                    </a:ext>
                  </a:extLst>
                </a:gridCol>
              </a:tblGrid>
              <a:tr h="370840">
                <a:tc>
                  <a:txBody>
                    <a:bodyPr/>
                    <a:lstStyle/>
                    <a:p>
                      <a:pPr>
                        <a:spcBef>
                          <a:spcPts val="300"/>
                        </a:spcBef>
                        <a:spcAft>
                          <a:spcPts val="300"/>
                        </a:spcAft>
                      </a:pPr>
                      <a:endParaRPr lang="en-GB" sz="1600" b="0" kern="1200" noProof="0" dirty="0">
                        <a:solidFill>
                          <a:schemeClr val="tx2"/>
                        </a:solidFill>
                        <a:latin typeface="+mj-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hu-HU" sz="1600" kern="1200" noProof="0" dirty="0" smtClean="0">
                          <a:solidFill>
                            <a:schemeClr val="tx2"/>
                          </a:solidFill>
                          <a:latin typeface="+mj-lt"/>
                          <a:ea typeface="+mn-ea"/>
                          <a:cs typeface="+mn-cs"/>
                        </a:rPr>
                        <a:t>Oldal</a:t>
                      </a:r>
                      <a:endParaRPr lang="en-GB" sz="1600" kern="1200" noProof="0" dirty="0">
                        <a:solidFill>
                          <a:schemeClr val="tx2"/>
                        </a:solidFill>
                        <a:latin typeface="+mj-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4961805"/>
                  </a:ext>
                </a:extLst>
              </a:tr>
              <a:tr h="370840">
                <a:tc>
                  <a:txBody>
                    <a:bodyPr/>
                    <a:lstStyle/>
                    <a:p>
                      <a:pPr>
                        <a:spcBef>
                          <a:spcPts val="300"/>
                        </a:spcBef>
                        <a:spcAft>
                          <a:spcPts val="300"/>
                        </a:spcAft>
                      </a:pPr>
                      <a:r>
                        <a:rPr lang="en-GB" sz="1600" kern="1200" noProof="0" dirty="0" smtClean="0">
                          <a:solidFill>
                            <a:schemeClr val="tx2"/>
                          </a:solidFill>
                          <a:latin typeface="+mj-lt"/>
                          <a:ea typeface="+mn-ea"/>
                          <a:cs typeface="+mn-cs"/>
                        </a:rPr>
                        <a:t>T</a:t>
                      </a:r>
                      <a:r>
                        <a:rPr lang="hu-HU" sz="1600" kern="1200" noProof="0" dirty="0" err="1" smtClean="0">
                          <a:solidFill>
                            <a:schemeClr val="tx2"/>
                          </a:solidFill>
                          <a:latin typeface="+mj-lt"/>
                          <a:ea typeface="+mn-ea"/>
                          <a:cs typeface="+mn-cs"/>
                        </a:rPr>
                        <a:t>éma</a:t>
                      </a:r>
                      <a:r>
                        <a:rPr lang="hu-HU" sz="1600" kern="1200" baseline="0" noProof="0" dirty="0" smtClean="0">
                          <a:solidFill>
                            <a:schemeClr val="tx2"/>
                          </a:solidFill>
                          <a:latin typeface="+mj-lt"/>
                          <a:ea typeface="+mn-ea"/>
                          <a:cs typeface="+mn-cs"/>
                        </a:rPr>
                        <a:t> bemutatása, célok</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j-lt"/>
                          <a:ea typeface="+mn-ea"/>
                          <a:cs typeface="+mn-cs"/>
                        </a:rPr>
                        <a:t>[</a:t>
                      </a:r>
                      <a:r>
                        <a:rPr lang="hu-HU" sz="1600" kern="1200" noProof="0" dirty="0" smtClean="0">
                          <a:solidFill>
                            <a:schemeClr val="tx2"/>
                          </a:solidFill>
                          <a:latin typeface="+mj-lt"/>
                          <a:ea typeface="+mn-ea"/>
                          <a:cs typeface="+mn-cs"/>
                        </a:rPr>
                        <a:t>oldalszám</a:t>
                      </a:r>
                      <a:r>
                        <a:rPr lang="en-GB" sz="1600" kern="1200" noProof="0" dirty="0" smtClean="0">
                          <a:solidFill>
                            <a:schemeClr val="tx2"/>
                          </a:solidFill>
                          <a:latin typeface="+mj-lt"/>
                          <a:ea typeface="+mn-ea"/>
                          <a:cs typeface="+mn-cs"/>
                        </a:rPr>
                        <a:t>]</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6015913"/>
                  </a:ext>
                </a:extLst>
              </a:tr>
              <a:tr h="370840">
                <a:tc>
                  <a:txBody>
                    <a:bodyPr/>
                    <a:lstStyle/>
                    <a:p>
                      <a:pPr>
                        <a:spcBef>
                          <a:spcPts val="300"/>
                        </a:spcBef>
                        <a:spcAft>
                          <a:spcPts val="300"/>
                        </a:spcAft>
                      </a:pPr>
                      <a:r>
                        <a:rPr lang="en-GB" sz="1600" kern="1200" noProof="0" dirty="0" smtClean="0">
                          <a:solidFill>
                            <a:schemeClr val="tx2"/>
                          </a:solidFill>
                          <a:latin typeface="+mj-lt"/>
                          <a:ea typeface="+mn-ea"/>
                          <a:cs typeface="+mn-cs"/>
                        </a:rPr>
                        <a:t>Met</a:t>
                      </a:r>
                      <a:r>
                        <a:rPr lang="hu-HU" sz="1600" kern="1200" noProof="0" dirty="0" err="1" smtClean="0">
                          <a:solidFill>
                            <a:schemeClr val="tx2"/>
                          </a:solidFill>
                          <a:latin typeface="+mj-lt"/>
                          <a:ea typeface="+mn-ea"/>
                          <a:cs typeface="+mn-cs"/>
                        </a:rPr>
                        <a:t>ódus</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n-lt"/>
                          <a:ea typeface="+mn-ea"/>
                          <a:cs typeface="+mn-cs"/>
                        </a:rPr>
                        <a:t>[</a:t>
                      </a:r>
                      <a:r>
                        <a:rPr lang="hu-HU" sz="1600" kern="1200" noProof="0" dirty="0" smtClean="0">
                          <a:solidFill>
                            <a:schemeClr val="tx2"/>
                          </a:solidFill>
                          <a:latin typeface="+mn-lt"/>
                          <a:ea typeface="+mn-ea"/>
                          <a:cs typeface="+mn-cs"/>
                        </a:rPr>
                        <a:t>oldalszám</a:t>
                      </a:r>
                      <a:r>
                        <a:rPr lang="en-GB" sz="1600" kern="1200" noProof="0" dirty="0" smtClean="0">
                          <a:solidFill>
                            <a:schemeClr val="tx2"/>
                          </a:solidFill>
                          <a:latin typeface="+mn-lt"/>
                          <a:ea typeface="+mn-ea"/>
                          <a:cs typeface="+mn-cs"/>
                        </a:rPr>
                        <a:t>]</a:t>
                      </a:r>
                      <a:endParaRPr lang="en-GB" sz="1600" kern="1200" noProof="0" dirty="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167745"/>
                  </a:ext>
                </a:extLst>
              </a:tr>
              <a:tr h="370840">
                <a:tc>
                  <a:txBody>
                    <a:bodyPr/>
                    <a:lstStyle/>
                    <a:p>
                      <a:pPr>
                        <a:spcBef>
                          <a:spcPts val="300"/>
                        </a:spcBef>
                        <a:spcAft>
                          <a:spcPts val="300"/>
                        </a:spcAft>
                      </a:pPr>
                      <a:r>
                        <a:rPr lang="hu-HU" sz="1600" kern="1200" noProof="0" dirty="0" smtClean="0">
                          <a:solidFill>
                            <a:schemeClr val="tx2"/>
                          </a:solidFill>
                          <a:latin typeface="+mj-lt"/>
                          <a:ea typeface="+mn-ea"/>
                          <a:cs typeface="+mn-cs"/>
                        </a:rPr>
                        <a:t>Fejlesztési</a:t>
                      </a:r>
                      <a:r>
                        <a:rPr lang="hu-HU" sz="1600" kern="1200" baseline="0" noProof="0" dirty="0" smtClean="0">
                          <a:solidFill>
                            <a:schemeClr val="tx2"/>
                          </a:solidFill>
                          <a:latin typeface="+mj-lt"/>
                          <a:ea typeface="+mn-ea"/>
                          <a:cs typeface="+mn-cs"/>
                        </a:rPr>
                        <a:t> folyamat</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n-lt"/>
                          <a:ea typeface="+mn-ea"/>
                          <a:cs typeface="+mn-cs"/>
                        </a:rPr>
                        <a:t>[</a:t>
                      </a:r>
                      <a:r>
                        <a:rPr lang="hu-HU" sz="1600" kern="1200" noProof="0" dirty="0" smtClean="0">
                          <a:solidFill>
                            <a:schemeClr val="tx2"/>
                          </a:solidFill>
                          <a:latin typeface="+mn-lt"/>
                          <a:ea typeface="+mn-ea"/>
                          <a:cs typeface="+mn-cs"/>
                        </a:rPr>
                        <a:t>oldalszám</a:t>
                      </a:r>
                      <a:r>
                        <a:rPr lang="en-GB" sz="1600" kern="1200" noProof="0" dirty="0" smtClean="0">
                          <a:solidFill>
                            <a:schemeClr val="tx2"/>
                          </a:solidFill>
                          <a:latin typeface="+mn-lt"/>
                          <a:ea typeface="+mn-ea"/>
                          <a:cs typeface="+mn-cs"/>
                        </a:rPr>
                        <a:t>]</a:t>
                      </a:r>
                      <a:endParaRPr lang="en-GB" sz="1600" kern="1200" noProof="0" dirty="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62197"/>
                  </a:ext>
                </a:extLst>
              </a:tr>
              <a:tr h="370840">
                <a:tc>
                  <a:txBody>
                    <a:bodyPr/>
                    <a:lstStyle/>
                    <a:p>
                      <a:pPr>
                        <a:spcBef>
                          <a:spcPts val="300"/>
                        </a:spcBef>
                        <a:spcAft>
                          <a:spcPts val="300"/>
                        </a:spcAft>
                      </a:pPr>
                      <a:r>
                        <a:rPr lang="hu-HU" sz="1600" kern="1200" noProof="0" dirty="0" smtClean="0">
                          <a:solidFill>
                            <a:schemeClr val="tx2"/>
                          </a:solidFill>
                          <a:latin typeface="+mj-lt"/>
                          <a:ea typeface="+mn-ea"/>
                          <a:cs typeface="+mn-cs"/>
                        </a:rPr>
                        <a:t>Eredmények</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n-lt"/>
                          <a:ea typeface="+mn-ea"/>
                          <a:cs typeface="+mn-cs"/>
                        </a:rPr>
                        <a:t>[</a:t>
                      </a:r>
                      <a:r>
                        <a:rPr lang="hu-HU" sz="1600" kern="1200" noProof="0" dirty="0" smtClean="0">
                          <a:solidFill>
                            <a:schemeClr val="tx2"/>
                          </a:solidFill>
                          <a:latin typeface="+mn-lt"/>
                          <a:ea typeface="+mn-ea"/>
                          <a:cs typeface="+mn-cs"/>
                        </a:rPr>
                        <a:t>oldalszám</a:t>
                      </a:r>
                      <a:r>
                        <a:rPr lang="en-GB" sz="1600" kern="1200" noProof="0" dirty="0" smtClean="0">
                          <a:solidFill>
                            <a:schemeClr val="tx2"/>
                          </a:solidFill>
                          <a:latin typeface="+mn-lt"/>
                          <a:ea typeface="+mn-ea"/>
                          <a:cs typeface="+mn-cs"/>
                        </a:rPr>
                        <a:t>]</a:t>
                      </a:r>
                      <a:endParaRPr lang="en-GB" sz="1600" kern="1200" noProof="0" dirty="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516628"/>
                  </a:ext>
                </a:extLst>
              </a:tr>
              <a:tr h="370840">
                <a:tc>
                  <a:txBody>
                    <a:bodyPr/>
                    <a:lstStyle/>
                    <a:p>
                      <a:pPr>
                        <a:spcBef>
                          <a:spcPts val="300"/>
                        </a:spcBef>
                        <a:spcAft>
                          <a:spcPts val="300"/>
                        </a:spcAft>
                      </a:pPr>
                      <a:r>
                        <a:rPr lang="hu-HU" sz="1600" kern="1200" noProof="0" dirty="0" smtClean="0">
                          <a:solidFill>
                            <a:schemeClr val="tx2"/>
                          </a:solidFill>
                          <a:latin typeface="+mj-lt"/>
                          <a:ea typeface="+mn-ea"/>
                          <a:cs typeface="+mn-cs"/>
                        </a:rPr>
                        <a:t>Értékelés</a:t>
                      </a:r>
                      <a:r>
                        <a:rPr lang="en-GB" sz="1600" kern="1200" noProof="0" dirty="0" smtClean="0">
                          <a:solidFill>
                            <a:schemeClr val="tx2"/>
                          </a:solidFill>
                          <a:latin typeface="+mj-lt"/>
                          <a:ea typeface="+mn-ea"/>
                          <a:cs typeface="+mn-cs"/>
                        </a:rPr>
                        <a:t> </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n-lt"/>
                          <a:ea typeface="+mn-ea"/>
                          <a:cs typeface="+mn-cs"/>
                        </a:rPr>
                        <a:t>[</a:t>
                      </a:r>
                      <a:r>
                        <a:rPr lang="hu-HU" sz="1600" kern="1200" noProof="0" dirty="0" smtClean="0">
                          <a:solidFill>
                            <a:schemeClr val="tx2"/>
                          </a:solidFill>
                          <a:latin typeface="+mn-lt"/>
                          <a:ea typeface="+mn-ea"/>
                          <a:cs typeface="+mn-cs"/>
                        </a:rPr>
                        <a:t>oldalszám</a:t>
                      </a:r>
                      <a:r>
                        <a:rPr lang="en-GB" sz="1600" kern="1200" noProof="0" dirty="0" smtClean="0">
                          <a:solidFill>
                            <a:schemeClr val="tx2"/>
                          </a:solidFill>
                          <a:latin typeface="+mn-lt"/>
                          <a:ea typeface="+mn-ea"/>
                          <a:cs typeface="+mn-cs"/>
                        </a:rPr>
                        <a:t>]</a:t>
                      </a:r>
                      <a:endParaRPr lang="en-GB" sz="1600" kern="1200" noProof="0" dirty="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89207"/>
                  </a:ext>
                </a:extLst>
              </a:tr>
              <a:tr h="370840">
                <a:tc>
                  <a:txBody>
                    <a:bodyPr/>
                    <a:lstStyle/>
                    <a:p>
                      <a:pPr>
                        <a:spcBef>
                          <a:spcPts val="300"/>
                        </a:spcBef>
                        <a:spcAft>
                          <a:spcPts val="300"/>
                        </a:spcAft>
                      </a:pPr>
                      <a:r>
                        <a:rPr lang="hu-HU" sz="1600" kern="1200" noProof="0" dirty="0" smtClean="0">
                          <a:solidFill>
                            <a:schemeClr val="tx2"/>
                          </a:solidFill>
                          <a:latin typeface="+mj-lt"/>
                          <a:ea typeface="+mn-ea"/>
                          <a:cs typeface="+mn-cs"/>
                        </a:rPr>
                        <a:t>Összegzés</a:t>
                      </a:r>
                      <a:endParaRPr lang="en-GB" sz="1600" kern="1200" noProof="0" dirty="0">
                        <a:solidFill>
                          <a:schemeClr val="tx2"/>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300"/>
                        </a:spcBef>
                        <a:spcAft>
                          <a:spcPts val="300"/>
                        </a:spcAft>
                      </a:pPr>
                      <a:r>
                        <a:rPr lang="en-GB" sz="1600" kern="1200" noProof="0" dirty="0" smtClean="0">
                          <a:solidFill>
                            <a:schemeClr val="tx2"/>
                          </a:solidFill>
                          <a:latin typeface="+mn-lt"/>
                          <a:ea typeface="+mn-ea"/>
                          <a:cs typeface="+mn-cs"/>
                        </a:rPr>
                        <a:t>[</a:t>
                      </a:r>
                      <a:r>
                        <a:rPr lang="hu-HU" sz="1600" kern="1200" noProof="0" dirty="0" smtClean="0">
                          <a:solidFill>
                            <a:schemeClr val="tx2"/>
                          </a:solidFill>
                          <a:latin typeface="+mn-lt"/>
                          <a:ea typeface="+mn-ea"/>
                          <a:cs typeface="+mn-cs"/>
                        </a:rPr>
                        <a:t>oldalszám</a:t>
                      </a:r>
                      <a:r>
                        <a:rPr lang="en-GB" sz="1600" kern="1200" noProof="0" dirty="0" smtClean="0">
                          <a:solidFill>
                            <a:schemeClr val="tx2"/>
                          </a:solidFill>
                          <a:latin typeface="+mn-lt"/>
                          <a:ea typeface="+mn-ea"/>
                          <a:cs typeface="+mn-cs"/>
                        </a:rPr>
                        <a:t>]</a:t>
                      </a:r>
                      <a:endParaRPr lang="en-GB" sz="1600" kern="1200" noProof="0" dirty="0">
                        <a:solidFill>
                          <a:schemeClr val="tx2"/>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9009264"/>
                  </a:ext>
                </a:extLst>
              </a:tr>
            </a:tbl>
          </a:graphicData>
        </a:graphic>
      </p:graphicFrame>
    </p:spTree>
    <p:extLst>
      <p:ext uri="{BB962C8B-B14F-4D97-AF65-F5344CB8AC3E}">
        <p14:creationId xmlns:p14="http://schemas.microsoft.com/office/powerpoint/2010/main" val="269220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églalap 47">
            <a:extLst>
              <a:ext uri="{FF2B5EF4-FFF2-40B4-BE49-F238E27FC236}">
                <a16:creationId xmlns:a16="http://schemas.microsoft.com/office/drawing/2014/main" id="{43C9D49D-E5ED-4AC4-BA55-C1B4093C68EF}"/>
              </a:ext>
            </a:extLst>
          </p:cNvPr>
          <p:cNvSpPr/>
          <p:nvPr/>
        </p:nvSpPr>
        <p:spPr>
          <a:xfrm>
            <a:off x="2269732" y="307181"/>
            <a:ext cx="6725099" cy="4500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r"/>
            <a:r>
              <a:rPr lang="hu-HU" sz="1800" dirty="0" smtClean="0">
                <a:solidFill>
                  <a:srgbClr val="242943"/>
                </a:solidFill>
                <a:latin typeface="+mj-lt"/>
              </a:rPr>
              <a:t>Ez egy minta oldal, minta szöveggel és képpel!</a:t>
            </a:r>
            <a:endParaRPr lang="de-DE" sz="800" dirty="0">
              <a:solidFill>
                <a:srgbClr val="242943"/>
              </a:solidFill>
              <a:latin typeface="+mj-lt"/>
            </a:endParaRPr>
          </a:p>
        </p:txBody>
      </p:sp>
      <p:sp>
        <p:nvSpPr>
          <p:cNvPr id="28" name="Téglalap 27"/>
          <p:cNvSpPr/>
          <p:nvPr/>
        </p:nvSpPr>
        <p:spPr>
          <a:xfrm>
            <a:off x="146022" y="882356"/>
            <a:ext cx="4428000" cy="3861094"/>
          </a:xfrm>
          <a:prstGeom prst="rect">
            <a:avLst/>
          </a:prstGeom>
        </p:spPr>
        <p:txBody>
          <a:bodyPr wrap="square" anchor="ctr">
            <a:noAutofit/>
          </a:bodyPr>
          <a:lstStyle/>
          <a:p>
            <a:pPr>
              <a:lnSpc>
                <a:spcPct val="125000"/>
              </a:lnSpc>
              <a:spcAft>
                <a:spcPts val="600"/>
              </a:spcAft>
            </a:pPr>
            <a:r>
              <a:rPr lang="en-GB" sz="1600" dirty="0">
                <a:solidFill>
                  <a:schemeClr val="tx2"/>
                </a:solidFill>
                <a:latin typeface="+mj-lt"/>
              </a:rPr>
              <a:t>This application helps you organize scientific literature.</a:t>
            </a:r>
          </a:p>
          <a:p>
            <a:pPr>
              <a:lnSpc>
                <a:spcPct val="125000"/>
              </a:lnSpc>
              <a:spcAft>
                <a:spcPts val="600"/>
              </a:spcAft>
            </a:pPr>
            <a:r>
              <a:rPr lang="en-GB" sz="1600" dirty="0" err="1">
                <a:solidFill>
                  <a:schemeClr val="tx2"/>
                </a:solidFill>
                <a:latin typeface="+mj-lt"/>
              </a:rPr>
              <a:t>Mendeley</a:t>
            </a:r>
            <a:r>
              <a:rPr lang="en-GB" sz="1600" dirty="0">
                <a:solidFill>
                  <a:schemeClr val="tx2"/>
                </a:solidFill>
                <a:latin typeface="+mj-lt"/>
              </a:rPr>
              <a:t> looks for metadata in downloaded PDF documents, identifies them and gathers all necessary information for a correctly formulated citation.</a:t>
            </a:r>
          </a:p>
          <a:p>
            <a:pPr>
              <a:lnSpc>
                <a:spcPct val="125000"/>
              </a:lnSpc>
              <a:spcAft>
                <a:spcPts val="600"/>
              </a:spcAft>
            </a:pPr>
            <a:r>
              <a:rPr lang="en-GB" sz="1600" dirty="0" err="1">
                <a:solidFill>
                  <a:schemeClr val="tx2"/>
                </a:solidFill>
                <a:latin typeface="+mj-lt"/>
              </a:rPr>
              <a:t>Mendeley</a:t>
            </a:r>
            <a:r>
              <a:rPr lang="en-GB" sz="1600" dirty="0">
                <a:solidFill>
                  <a:schemeClr val="tx2"/>
                </a:solidFill>
                <a:latin typeface="+mj-lt"/>
              </a:rPr>
              <a:t> can integrate with </a:t>
            </a:r>
            <a:r>
              <a:rPr lang="hu-HU" sz="1600" dirty="0">
                <a:solidFill>
                  <a:schemeClr val="tx2"/>
                </a:solidFill>
                <a:latin typeface="+mj-lt"/>
              </a:rPr>
              <a:t>MS </a:t>
            </a:r>
            <a:r>
              <a:rPr lang="en-GB" sz="1600" dirty="0">
                <a:solidFill>
                  <a:schemeClr val="tx2"/>
                </a:solidFill>
                <a:latin typeface="+mj-lt"/>
              </a:rPr>
              <a:t>Word or </a:t>
            </a:r>
            <a:r>
              <a:rPr lang="en-GB" sz="1600" dirty="0" err="1">
                <a:solidFill>
                  <a:schemeClr val="tx2"/>
                </a:solidFill>
                <a:latin typeface="+mj-lt"/>
              </a:rPr>
              <a:t>BibTex</a:t>
            </a:r>
            <a:r>
              <a:rPr lang="en-GB" sz="1600" dirty="0">
                <a:solidFill>
                  <a:schemeClr val="tx2"/>
                </a:solidFill>
                <a:latin typeface="+mj-lt"/>
              </a:rPr>
              <a:t>, which makes creating documents with numerous citations – e.g. a review article – a much easier task.</a:t>
            </a:r>
            <a:endParaRPr lang="hu-HU" sz="1600" dirty="0">
              <a:solidFill>
                <a:schemeClr val="tx2"/>
              </a:solidFill>
              <a:latin typeface="+mj-lt"/>
            </a:endParaRPr>
          </a:p>
        </p:txBody>
      </p:sp>
      <p:pic>
        <p:nvPicPr>
          <p:cNvPr id="4" name="Kép 3"/>
          <p:cNvPicPr>
            <a:picLocks noChangeAspect="1"/>
          </p:cNvPicPr>
          <p:nvPr/>
        </p:nvPicPr>
        <p:blipFill rotWithShape="1">
          <a:blip r:embed="rId3">
            <a:extLst>
              <a:ext uri="{28A0092B-C50C-407E-A947-70E740481C1C}">
                <a14:useLocalDpi xmlns:a14="http://schemas.microsoft.com/office/drawing/2010/main" val="0"/>
              </a:ext>
            </a:extLst>
          </a:blip>
          <a:srcRect l="284" t="555" r="944"/>
          <a:stretch/>
        </p:blipFill>
        <p:spPr>
          <a:xfrm>
            <a:off x="4623315" y="1448566"/>
            <a:ext cx="4371516" cy="2728674"/>
          </a:xfrm>
          <a:prstGeom prst="rect">
            <a:avLst/>
          </a:prstGeom>
        </p:spPr>
      </p:pic>
      <p:sp>
        <p:nvSpPr>
          <p:cNvPr id="6" name="Téglalap 5">
            <a:extLst>
              <a:ext uri="{FF2B5EF4-FFF2-40B4-BE49-F238E27FC236}">
                <a16:creationId xmlns:a16="http://schemas.microsoft.com/office/drawing/2014/main" id="{E46F9007-DFF5-C327-4FF5-BB4A7B5C3AFB}"/>
              </a:ext>
            </a:extLst>
          </p:cNvPr>
          <p:cNvSpPr/>
          <p:nvPr/>
        </p:nvSpPr>
        <p:spPr>
          <a:xfrm>
            <a:off x="4927578" y="4226214"/>
            <a:ext cx="3762991"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GB" sz="1200" dirty="0">
                <a:solidFill>
                  <a:schemeClr val="bg2">
                    <a:lumMod val="25000"/>
                  </a:schemeClr>
                </a:solidFill>
                <a:latin typeface="+mj-lt"/>
              </a:rPr>
              <a:t>User interface of Mendeley Desktop app </a:t>
            </a:r>
            <a:endParaRPr lang="en-GB" sz="500" dirty="0">
              <a:solidFill>
                <a:schemeClr val="bg2">
                  <a:lumMod val="25000"/>
                </a:schemeClr>
              </a:solidFill>
              <a:latin typeface="+mj-lt"/>
            </a:endParaRPr>
          </a:p>
        </p:txBody>
      </p:sp>
    </p:spTree>
    <p:extLst>
      <p:ext uri="{BB962C8B-B14F-4D97-AF65-F5344CB8AC3E}">
        <p14:creationId xmlns:p14="http://schemas.microsoft.com/office/powerpoint/2010/main" val="270522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églalap 47">
            <a:extLst>
              <a:ext uri="{FF2B5EF4-FFF2-40B4-BE49-F238E27FC236}">
                <a16:creationId xmlns:a16="http://schemas.microsoft.com/office/drawing/2014/main" id="{43C9D49D-E5ED-4AC4-BA55-C1B4093C68EF}"/>
              </a:ext>
            </a:extLst>
          </p:cNvPr>
          <p:cNvSpPr/>
          <p:nvPr/>
        </p:nvSpPr>
        <p:spPr>
          <a:xfrm>
            <a:off x="2269732" y="307181"/>
            <a:ext cx="6725099" cy="4500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r"/>
            <a:r>
              <a:rPr lang="hu-HU" sz="1800" dirty="0" smtClean="0">
                <a:solidFill>
                  <a:srgbClr val="242943"/>
                </a:solidFill>
              </a:rPr>
              <a:t>Ez egy minta oldal, minta szöveggel és képpel.</a:t>
            </a:r>
            <a:endParaRPr lang="de-DE" sz="800" dirty="0">
              <a:solidFill>
                <a:srgbClr val="242943"/>
              </a:solidFill>
            </a:endParaRPr>
          </a:p>
        </p:txBody>
      </p:sp>
      <p:sp>
        <p:nvSpPr>
          <p:cNvPr id="28" name="Téglalap 27"/>
          <p:cNvSpPr/>
          <p:nvPr/>
        </p:nvSpPr>
        <p:spPr>
          <a:xfrm>
            <a:off x="146022" y="882356"/>
            <a:ext cx="8851956" cy="3861094"/>
          </a:xfrm>
          <a:prstGeom prst="rect">
            <a:avLst/>
          </a:prstGeom>
        </p:spPr>
        <p:txBody>
          <a:bodyPr wrap="square">
            <a:noAutofit/>
          </a:bodyPr>
          <a:lstStyle/>
          <a:p>
            <a:pPr>
              <a:lnSpc>
                <a:spcPct val="125000"/>
              </a:lnSpc>
            </a:pPr>
            <a:r>
              <a:rPr lang="en-GB" sz="1600" dirty="0">
                <a:solidFill>
                  <a:schemeClr val="tx2"/>
                </a:solidFill>
                <a:latin typeface="+mj-lt"/>
              </a:rPr>
              <a:t>Python is an easy-to-learn programing language with numerous libraries for maths, statistics, advanced data analysis and data visualization. </a:t>
            </a:r>
            <a:r>
              <a:rPr lang="en-GB" sz="1600" dirty="0" err="1">
                <a:solidFill>
                  <a:schemeClr val="tx2"/>
                </a:solidFill>
                <a:latin typeface="+mj-lt"/>
              </a:rPr>
              <a:t>Plotly</a:t>
            </a:r>
            <a:r>
              <a:rPr lang="en-GB" sz="1600" dirty="0">
                <a:solidFill>
                  <a:schemeClr val="tx2"/>
                </a:solidFill>
                <a:latin typeface="+mj-lt"/>
              </a:rPr>
              <a:t> is one of the latter.</a:t>
            </a:r>
            <a:endParaRPr lang="hu-HU" sz="1600" dirty="0">
              <a:solidFill>
                <a:schemeClr val="tx2"/>
              </a:solidFill>
              <a:latin typeface="+mj-lt"/>
            </a:endParaRPr>
          </a:p>
          <a:p>
            <a:pPr>
              <a:lnSpc>
                <a:spcPct val="125000"/>
              </a:lnSpc>
            </a:pPr>
            <a:r>
              <a:rPr lang="en-GB" sz="1600" dirty="0">
                <a:solidFill>
                  <a:schemeClr val="tx2"/>
                </a:solidFill>
                <a:latin typeface="+mj-lt"/>
              </a:rPr>
              <a:t>There is a steeper learning curve as opposed to MATLAB, but Python is more versatile, open source and has an enormous user community and various freely available learning resources, tutorials and user forums all around the globe (and the web).</a:t>
            </a:r>
            <a:r>
              <a:rPr lang="hu-HU" sz="1600" dirty="0">
                <a:solidFill>
                  <a:schemeClr val="tx2"/>
                </a:solidFill>
                <a:latin typeface="+mj-lt"/>
              </a:rPr>
              <a:t> </a:t>
            </a:r>
            <a:r>
              <a:rPr lang="en-GB" sz="1600" dirty="0">
                <a:solidFill>
                  <a:schemeClr val="tx2"/>
                </a:solidFill>
                <a:latin typeface="+mj-lt"/>
              </a:rPr>
              <a:t>Some examples of what I’ve achieved in Python:</a:t>
            </a:r>
          </a:p>
        </p:txBody>
      </p:sp>
      <p:pic>
        <p:nvPicPr>
          <p:cNvPr id="7" name="Kép 6"/>
          <p:cNvPicPr>
            <a:picLocks noChangeAspect="1"/>
          </p:cNvPicPr>
          <p:nvPr/>
        </p:nvPicPr>
        <p:blipFill rotWithShape="1">
          <a:blip r:embed="rId3">
            <a:extLst>
              <a:ext uri="{28A0092B-C50C-407E-A947-70E740481C1C}">
                <a14:useLocalDpi xmlns:a14="http://schemas.microsoft.com/office/drawing/2010/main" val="0"/>
              </a:ext>
            </a:extLst>
          </a:blip>
          <a:srcRect l="20909"/>
          <a:stretch/>
        </p:blipFill>
        <p:spPr>
          <a:xfrm>
            <a:off x="146022" y="3103343"/>
            <a:ext cx="2740252" cy="1800000"/>
          </a:xfrm>
          <a:prstGeom prst="rect">
            <a:avLst/>
          </a:prstGeom>
        </p:spPr>
      </p:pic>
      <p:sp>
        <p:nvSpPr>
          <p:cNvPr id="13" name="Téglalap 12">
            <a:extLst>
              <a:ext uri="{FF2B5EF4-FFF2-40B4-BE49-F238E27FC236}">
                <a16:creationId xmlns:a16="http://schemas.microsoft.com/office/drawing/2014/main" id="{43C9D49D-E5ED-4AC4-BA55-C1B4093C68EF}"/>
              </a:ext>
            </a:extLst>
          </p:cNvPr>
          <p:cNvSpPr/>
          <p:nvPr/>
        </p:nvSpPr>
        <p:spPr>
          <a:xfrm>
            <a:off x="146022" y="2743308"/>
            <a:ext cx="274025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US" sz="1200" dirty="0">
                <a:solidFill>
                  <a:schemeClr val="bg2">
                    <a:lumMod val="25000"/>
                  </a:schemeClr>
                </a:solidFill>
                <a:latin typeface="+mj-lt"/>
              </a:rPr>
              <a:t>RPi4 OBD2 + GPS logger</a:t>
            </a:r>
            <a:endParaRPr lang="en-US" sz="500" dirty="0">
              <a:solidFill>
                <a:schemeClr val="bg2">
                  <a:lumMod val="25000"/>
                </a:schemeClr>
              </a:solidFill>
              <a:latin typeface="+mj-lt"/>
            </a:endParaRPr>
          </a:p>
        </p:txBody>
      </p:sp>
      <p:pic>
        <p:nvPicPr>
          <p:cNvPr id="8" name="Kép 7"/>
          <p:cNvPicPr>
            <a:picLocks noChangeAspect="1"/>
          </p:cNvPicPr>
          <p:nvPr/>
        </p:nvPicPr>
        <p:blipFill rotWithShape="1">
          <a:blip r:embed="rId4">
            <a:extLst>
              <a:ext uri="{28A0092B-C50C-407E-A947-70E740481C1C}">
                <a14:useLocalDpi xmlns:a14="http://schemas.microsoft.com/office/drawing/2010/main" val="0"/>
              </a:ext>
            </a:extLst>
          </a:blip>
          <a:srcRect l="2269" t="10168" r="9422" b="3248"/>
          <a:stretch/>
        </p:blipFill>
        <p:spPr>
          <a:xfrm>
            <a:off x="3257783" y="3103343"/>
            <a:ext cx="2570174" cy="1800000"/>
          </a:xfrm>
          <a:prstGeom prst="rect">
            <a:avLst/>
          </a:prstGeom>
        </p:spPr>
      </p:pic>
      <p:sp>
        <p:nvSpPr>
          <p:cNvPr id="15" name="Téglalap 14">
            <a:extLst>
              <a:ext uri="{FF2B5EF4-FFF2-40B4-BE49-F238E27FC236}">
                <a16:creationId xmlns:a16="http://schemas.microsoft.com/office/drawing/2014/main" id="{43C9D49D-E5ED-4AC4-BA55-C1B4093C68EF}"/>
              </a:ext>
            </a:extLst>
          </p:cNvPr>
          <p:cNvSpPr/>
          <p:nvPr/>
        </p:nvSpPr>
        <p:spPr>
          <a:xfrm>
            <a:off x="3257783" y="2749260"/>
            <a:ext cx="257017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GB" sz="1200" dirty="0">
                <a:solidFill>
                  <a:schemeClr val="bg2">
                    <a:lumMod val="25000"/>
                  </a:schemeClr>
                </a:solidFill>
                <a:latin typeface="+mj-lt"/>
              </a:rPr>
              <a:t>Multidimensional data analysis</a:t>
            </a:r>
            <a:endParaRPr lang="en-GB" sz="500" dirty="0">
              <a:solidFill>
                <a:schemeClr val="bg2">
                  <a:lumMod val="25000"/>
                </a:schemeClr>
              </a:solidFill>
              <a:latin typeface="+mj-lt"/>
            </a:endParaRPr>
          </a:p>
        </p:txBody>
      </p:sp>
      <p:grpSp>
        <p:nvGrpSpPr>
          <p:cNvPr id="17" name="Csoportba foglalás 16"/>
          <p:cNvGrpSpPr/>
          <p:nvPr/>
        </p:nvGrpSpPr>
        <p:grpSpPr>
          <a:xfrm>
            <a:off x="6117978" y="3060000"/>
            <a:ext cx="2880000" cy="1847375"/>
            <a:chOff x="6117978" y="3060000"/>
            <a:chExt cx="2880000" cy="1847375"/>
          </a:xfrm>
        </p:grpSpPr>
        <p:pic>
          <p:nvPicPr>
            <p:cNvPr id="9" name="Kép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7978" y="3827375"/>
              <a:ext cx="1512000" cy="1080000"/>
            </a:xfrm>
            <a:prstGeom prst="rect">
              <a:avLst/>
            </a:prstGeom>
            <a:ln w="6350">
              <a:solidFill>
                <a:schemeClr val="bg2">
                  <a:lumMod val="50000"/>
                  <a:alpha val="50000"/>
                </a:schemeClr>
              </a:solidFill>
            </a:ln>
          </p:spPr>
        </p:pic>
        <p:pic>
          <p:nvPicPr>
            <p:cNvPr id="10" name="Kép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8000" y="3708000"/>
              <a:ext cx="1511999" cy="1080000"/>
            </a:xfrm>
            <a:prstGeom prst="rect">
              <a:avLst/>
            </a:prstGeom>
            <a:ln w="6350">
              <a:solidFill>
                <a:schemeClr val="bg2">
                  <a:lumMod val="50000"/>
                  <a:alpha val="50000"/>
                </a:schemeClr>
              </a:solidFill>
            </a:ln>
          </p:spPr>
        </p:pic>
        <p:pic>
          <p:nvPicPr>
            <p:cNvPr id="11" name="Kép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5978" y="3492000"/>
              <a:ext cx="1512000" cy="1080000"/>
            </a:xfrm>
            <a:prstGeom prst="rect">
              <a:avLst/>
            </a:prstGeom>
            <a:ln w="6350">
              <a:solidFill>
                <a:schemeClr val="bg2">
                  <a:lumMod val="50000"/>
                  <a:alpha val="50000"/>
                </a:schemeClr>
              </a:solidFill>
            </a:ln>
          </p:spPr>
        </p:pic>
        <p:pic>
          <p:nvPicPr>
            <p:cNvPr id="12" name="Kép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5978" y="3276000"/>
              <a:ext cx="1512000" cy="1080000"/>
            </a:xfrm>
            <a:prstGeom prst="rect">
              <a:avLst/>
            </a:prstGeom>
            <a:ln w="6350">
              <a:solidFill>
                <a:schemeClr val="bg2">
                  <a:lumMod val="50000"/>
                  <a:alpha val="50000"/>
                </a:schemeClr>
              </a:solidFill>
            </a:ln>
          </p:spPr>
        </p:pic>
        <p:pic>
          <p:nvPicPr>
            <p:cNvPr id="14" name="Kép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5978" y="3060000"/>
              <a:ext cx="1512000" cy="1080000"/>
            </a:xfrm>
            <a:prstGeom prst="rect">
              <a:avLst/>
            </a:prstGeom>
            <a:ln w="6350">
              <a:solidFill>
                <a:schemeClr val="bg2">
                  <a:lumMod val="50000"/>
                  <a:alpha val="50000"/>
                </a:schemeClr>
              </a:solidFill>
            </a:ln>
          </p:spPr>
        </p:pic>
      </p:grpSp>
      <p:sp>
        <p:nvSpPr>
          <p:cNvPr id="22" name="Téglalap 21">
            <a:extLst>
              <a:ext uri="{FF2B5EF4-FFF2-40B4-BE49-F238E27FC236}">
                <a16:creationId xmlns:a16="http://schemas.microsoft.com/office/drawing/2014/main" id="{43C9D49D-E5ED-4AC4-BA55-C1B4093C68EF}"/>
              </a:ext>
            </a:extLst>
          </p:cNvPr>
          <p:cNvSpPr/>
          <p:nvPr/>
        </p:nvSpPr>
        <p:spPr>
          <a:xfrm>
            <a:off x="6037638" y="2742212"/>
            <a:ext cx="296033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r>
              <a:rPr lang="en-GB" sz="1200" dirty="0">
                <a:solidFill>
                  <a:schemeClr val="bg2">
                    <a:lumMod val="25000"/>
                  </a:schemeClr>
                </a:solidFill>
                <a:latin typeface="+mj-lt"/>
              </a:rPr>
              <a:t>Automated plotting of results</a:t>
            </a:r>
            <a:endParaRPr lang="en-GB" sz="500" dirty="0">
              <a:solidFill>
                <a:schemeClr val="bg2">
                  <a:lumMod val="25000"/>
                </a:schemeClr>
              </a:solidFill>
              <a:latin typeface="+mj-lt"/>
            </a:endParaRPr>
          </a:p>
        </p:txBody>
      </p:sp>
    </p:spTree>
    <p:extLst>
      <p:ext uri="{BB962C8B-B14F-4D97-AF65-F5344CB8AC3E}">
        <p14:creationId xmlns:p14="http://schemas.microsoft.com/office/powerpoint/2010/main" val="80522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5"/>
          <p:cNvSpPr>
            <a:spLocks noGrp="1"/>
          </p:cNvSpPr>
          <p:nvPr>
            <p:ph type="body" sz="quarter" idx="11"/>
          </p:nvPr>
        </p:nvSpPr>
        <p:spPr>
          <a:xfrm>
            <a:off x="547552" y="1628773"/>
            <a:ext cx="5117442" cy="1478758"/>
          </a:xfrm>
        </p:spPr>
        <p:txBody>
          <a:bodyPr anchor="ctr"/>
          <a:lstStyle/>
          <a:p>
            <a:pPr>
              <a:lnSpc>
                <a:spcPct val="100000"/>
              </a:lnSpc>
              <a:spcBef>
                <a:spcPts val="0"/>
              </a:spcBef>
            </a:pPr>
            <a:r>
              <a:rPr lang="hu-HU" dirty="0" smtClean="0"/>
              <a:t>Köszönöm a figyelmet</a:t>
            </a:r>
            <a:r>
              <a:rPr lang="en-GB" dirty="0" smtClean="0"/>
              <a:t>!</a:t>
            </a:r>
            <a:endParaRPr lang="en-GB" dirty="0"/>
          </a:p>
        </p:txBody>
      </p:sp>
    </p:spTree>
    <p:extLst>
      <p:ext uri="{BB962C8B-B14F-4D97-AF65-F5344CB8AC3E}">
        <p14:creationId xmlns:p14="http://schemas.microsoft.com/office/powerpoint/2010/main" val="3929191629"/>
      </p:ext>
    </p:extLst>
  </p:cSld>
  <p:clrMapOvr>
    <a:masterClrMapping/>
  </p:clrMapOvr>
</p:sld>
</file>

<file path=ppt/theme/theme1.xml><?xml version="1.0" encoding="utf-8"?>
<a:theme xmlns:a="http://schemas.openxmlformats.org/drawingml/2006/main" name="Default Theme">
  <a:themeElements>
    <a:clrScheme name="sze_szinek">
      <a:dk1>
        <a:srgbClr val="07B9D9"/>
      </a:dk1>
      <a:lt1>
        <a:srgbClr val="FFFFFF"/>
      </a:lt1>
      <a:dk2>
        <a:srgbClr val="242843"/>
      </a:dk2>
      <a:lt2>
        <a:srgbClr val="D1D3D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ze betutipu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3933</TotalTime>
  <Words>222</Words>
  <Application>Microsoft Office PowerPoint</Application>
  <PresentationFormat>Diavetítés a képernyőre (16:9 oldalarány)</PresentationFormat>
  <Paragraphs>33</Paragraphs>
  <Slides>5</Slides>
  <Notes>3</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vt:i4>
      </vt:variant>
    </vt:vector>
  </HeadingPairs>
  <TitlesOfParts>
    <vt:vector size="10" baseType="lpstr">
      <vt:lpstr>Arial</vt:lpstr>
      <vt:lpstr>Calibri</vt:lpstr>
      <vt:lpstr>Tahoma</vt:lpstr>
      <vt:lpstr>Wingdings</vt:lpstr>
      <vt:lpstr>Default Theme</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nagyandras</dc:creator>
  <cp:lastModifiedBy>Lehrstuhl</cp:lastModifiedBy>
  <cp:revision>161</cp:revision>
  <dcterms:created xsi:type="dcterms:W3CDTF">2019-08-01T06:27:51Z</dcterms:created>
  <dcterms:modified xsi:type="dcterms:W3CDTF">2022-10-12T15:43:44Z</dcterms:modified>
</cp:coreProperties>
</file>